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Slides/notesSlide8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  <p:sldMasterId id="2147483649" r:id="rId2"/>
  </p:sldMasterIdLst>
  <p:notesMasterIdLst>
    <p:notesMasterId r:id="rId3"/>
  </p:notesMasterIdLst>
  <p:handoutMasterIdLst>
    <p:handoutMasterId r:id="rId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type="screen16x9" cy="5143500" cx="9144000"/>
  <p:notesSz cx="7010400" cy="9296400"/>
  <p:defaultTextStyle>
    <a:defPPr>
      <a:defRPr lang="ko-KR"/>
    </a:defPPr>
    <a:lvl1pPr algn="l" defTabSz="914400" eaLnBrk="1" hangingPunct="1" latinLnBrk="1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1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1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1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1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1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1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1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1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E4D578"/>
    <a:srgbClr val="9A9A52"/>
    <a:srgbClr val="DCC852"/>
    <a:srgbClr val="FFFF66"/>
    <a:srgbClr val="82FF5B"/>
    <a:srgbClr val="99FF33"/>
    <a:srgbClr val="66FF33"/>
    <a:srgbClr val="FF3300"/>
    <a:srgbClr val="FF9933"/>
    <a:srgbClr val="B6FF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4822" autoAdjust="0"/>
    <p:restoredTop sz="94660"/>
  </p:normalViewPr>
  <p:slideViewPr>
    <p:cSldViewPr>
      <p:cViewPr varScale="1">
        <p:scale>
          <a:sx n="93" d="100"/>
          <a:sy n="93" d="100"/>
        </p:scale>
        <p:origin x="756" y="7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tableStyles" Target="tableStyles.xml"/><Relationship Id="rId45" Type="http://schemas.openxmlformats.org/officeDocument/2006/relationships/presProps" Target="presProps.xml"/><Relationship Id="rId46" Type="http://schemas.openxmlformats.org/officeDocument/2006/relationships/viewProps" Target="viewProps.xml"/></Relationships>
</file>

<file path=ppt/diagrams/_rels/data1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D8CBD-A881-4B19-A6DB-56C58B1E557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EEBB67-130B-49CC-A808-7D3F60272D0C}">
      <dgm:prSet phldrT="[Text]"/>
      <dgm:spPr/>
      <dgm:t>
        <a:bodyPr/>
        <a:lstStyle/>
        <a:p>
          <a:endParaRPr lang="en-US" dirty="0"/>
        </a:p>
      </dgm:t>
    </dgm:pt>
    <dgm:pt modelId="{34544C12-D3D9-4E7A-BD91-76672B8E6CD5}" type="sibTrans" cxnId="{24EDCB83-69CF-41A1-BAE6-B30E3E745CF8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A5BB1E8-F96D-4558-B959-88546E70CC07}" type="parTrans" cxnId="{24EDCB83-69CF-41A1-BAE6-B30E3E745CF8}">
      <dgm:prSet/>
      <dgm:spPr/>
      <dgm:t>
        <a:bodyPr/>
        <a:lstStyle/>
        <a:p>
          <a:endParaRPr lang="en-US"/>
        </a:p>
      </dgm:t>
    </dgm:pt>
    <dgm:pt modelId="{E0578481-9112-4576-B094-A4F196E038CE}" type="pres">
      <dgm:prSet presAssocID="{800D8CBD-A881-4B19-A6DB-56C58B1E5578}" presName="Name0" presStyleCnt="0">
        <dgm:presLayoutVars>
          <dgm:chMax val="7"/>
          <dgm:chPref val="7"/>
          <dgm:dir/>
        </dgm:presLayoutVars>
      </dgm:prSet>
      <dgm:spPr/>
    </dgm:pt>
    <dgm:pt modelId="{E5B350B1-7305-4E04-AE83-FA3D0946079D}" type="pres">
      <dgm:prSet presAssocID="{800D8CBD-A881-4B19-A6DB-56C58B1E5578}" presName="Name1" presStyleCnt="0"/>
      <dgm:spPr/>
    </dgm:pt>
    <dgm:pt modelId="{AAF2523F-EC5F-4C03-98D5-F30161FE64AE}" type="pres">
      <dgm:prSet presAssocID="{34544C12-D3D9-4E7A-BD91-76672B8E6CD5}" presName="picture_1" presStyleCnt="0"/>
      <dgm:spPr/>
    </dgm:pt>
    <dgm:pt modelId="{2A01FEEB-5F31-4F50-A0C5-0D3EDAC16791}" type="pres">
      <dgm:prSet presAssocID="{34544C12-D3D9-4E7A-BD91-76672B8E6CD5}" presName="pictureRepeatNode" presStyleLbl="alignImgPlace1" presStyleIdx="0" presStyleCnt="1" custScaleX="96848" custScaleY="96848" custLinFactNeighborX="-47480" custLinFactNeighborY="-35198"/>
      <dgm:spPr/>
      <dgm:t>
        <a:bodyPr/>
        <a:lstStyle/>
        <a:p>
          <a:endParaRPr lang="en-US"/>
        </a:p>
      </dgm:t>
    </dgm:pt>
    <dgm:pt modelId="{BCB17367-8DF8-4111-8C81-70BE26D288BD}" type="pres">
      <dgm:prSet presAssocID="{38EEBB67-130B-49CC-A808-7D3F60272D0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591AF-F1D1-4B6B-B731-FD368F052D71}" type="presOf" srcId="{800D8CBD-A881-4B19-A6DB-56C58B1E5578}" destId="{E0578481-9112-4576-B094-A4F196E038CE}" srcOrd="0" destOrd="0" presId="urn:microsoft.com/office/officeart/2008/layout/CircularPictureCallout"/>
    <dgm:cxn modelId="{9BDA25C8-79B4-4EB6-80D5-30C984E10236}" type="presOf" srcId="{34544C12-D3D9-4E7A-BD91-76672B8E6CD5}" destId="{2A01FEEB-5F31-4F50-A0C5-0D3EDAC16791}" srcOrd="0" destOrd="0" presId="urn:microsoft.com/office/officeart/2008/layout/CircularPictureCallout"/>
    <dgm:cxn modelId="{FAFC98E5-E43A-4A1C-916F-EB8C28199F06}" type="presOf" srcId="{38EEBB67-130B-49CC-A808-7D3F60272D0C}" destId="{BCB17367-8DF8-4111-8C81-70BE26D288BD}" srcOrd="0" destOrd="0" presId="urn:microsoft.com/office/officeart/2008/layout/CircularPictureCallout"/>
    <dgm:cxn modelId="{24EDCB83-69CF-41A1-BAE6-B30E3E745CF8}" srcId="{800D8CBD-A881-4B19-A6DB-56C58B1E5578}" destId="{38EEBB67-130B-49CC-A808-7D3F60272D0C}" srcOrd="0" destOrd="0" parTransId="{BA5BB1E8-F96D-4558-B959-88546E70CC07}" sibTransId="{34544C12-D3D9-4E7A-BD91-76672B8E6CD5}"/>
    <dgm:cxn modelId="{696E4F2A-A7B8-4A06-B8AE-D91E10760704}" type="presParOf" srcId="{E0578481-9112-4576-B094-A4F196E038CE}" destId="{E5B350B1-7305-4E04-AE83-FA3D0946079D}" srcOrd="0" destOrd="0" presId="urn:microsoft.com/office/officeart/2008/layout/CircularPictureCallout"/>
    <dgm:cxn modelId="{BF2E9D7C-F2CC-4674-96A4-4084AFDE2A41}" type="presParOf" srcId="{E5B350B1-7305-4E04-AE83-FA3D0946079D}" destId="{AAF2523F-EC5F-4C03-98D5-F30161FE64AE}" srcOrd="0" destOrd="0" presId="urn:microsoft.com/office/officeart/2008/layout/CircularPictureCallout"/>
    <dgm:cxn modelId="{E09979A4-F61A-46D4-BF35-B44740738BF3}" type="presParOf" srcId="{AAF2523F-EC5F-4C03-98D5-F30161FE64AE}" destId="{2A01FEEB-5F31-4F50-A0C5-0D3EDAC16791}" srcOrd="0" destOrd="0" presId="urn:microsoft.com/office/officeart/2008/layout/CircularPictureCallout"/>
    <dgm:cxn modelId="{3C9CC6F2-D13E-4EFC-9EB3-27CB4B4F495F}" type="presParOf" srcId="{E5B350B1-7305-4E04-AE83-FA3D0946079D}" destId="{BCB17367-8DF8-4111-8C81-70BE26D288B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1FEEB-5F31-4F50-A0C5-0D3EDAC16791}">
      <dsp:nvSpPr>
        <dsp:cNvPr id="0" name=""/>
        <dsp:cNvSpPr/>
      </dsp:nvSpPr>
      <dsp:spPr>
        <a:xfrm>
          <a:off x="85960" y="0"/>
          <a:ext cx="2032502" cy="203250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17367-8DF8-4111-8C81-70BE26D288BD}">
      <dsp:nvSpPr>
        <dsp:cNvPr id="0" name=""/>
        <dsp:cNvSpPr/>
      </dsp:nvSpPr>
      <dsp:spPr>
        <a:xfrm>
          <a:off x="1427083" y="1770710"/>
          <a:ext cx="1343137" cy="6925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1427083" y="1770710"/>
        <a:ext cx="1343137" cy="692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/>
        </p:spPr>
        <p:txBody>
          <a:bodyPr bIns="46589" lIns="93177" rIns="93177" rtlCol="0" tIns="46589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455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/>
        </p:spPr>
        <p:txBody>
          <a:bodyPr bIns="46589" lIns="93177" rIns="93177" rtlCol="0" tIns="46589" vert="horz"/>
          <a:lstStyle>
            <a:lvl1pPr algn="r">
              <a:defRPr sz="1200"/>
            </a:lvl1pPr>
          </a:lstStyle>
          <a:p>
            <a:fld id="{E4117AA4-97F6-4CCC-8004-0A8C9C234452}" type="datetimeFigureOut">
              <a:rPr lang="en-US" smtClean="0"/>
            </a:fld>
            <a:endParaRPr lang="en-US"/>
          </a:p>
        </p:txBody>
      </p:sp>
      <p:sp>
        <p:nvSpPr>
          <p:cNvPr id="1049456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/>
        </p:spPr>
        <p:txBody>
          <a:bodyPr anchor="b" bIns="46589" lIns="93177" rIns="93177" rtlCol="0" tIns="46589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457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/>
        </p:spPr>
        <p:txBody>
          <a:bodyPr anchor="b" bIns="46589" lIns="93177" rIns="93177" rtlCol="0" tIns="46589" vert="horz"/>
          <a:lstStyle>
            <a:lvl1pPr algn="r">
              <a:defRPr sz="1200"/>
            </a:lvl1pPr>
          </a:lstStyle>
          <a:p>
            <a:fld id="{05610EC0-7974-434D-BF13-B52A662DD774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0" ftr="0" hdr="0" sldNum="1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/>
        </p:spPr>
        <p:txBody>
          <a:bodyPr bIns="46589" lIns="93177" rIns="93177" rtlCol="0" tIns="46589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449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/>
        </p:spPr>
        <p:txBody>
          <a:bodyPr bIns="46589" lIns="93177" rIns="93177" rtlCol="0" tIns="46589" vert="horz"/>
          <a:lstStyle>
            <a:lvl1pPr algn="r">
              <a:defRPr sz="1200"/>
            </a:lvl1pPr>
          </a:lstStyle>
          <a:p>
            <a:fld id="{552BC7FC-DFFF-48D1-9302-9E23CA65D6E6}" type="datetimeFigureOut">
              <a:rPr lang="en-US" smtClean="0"/>
            </a:fld>
            <a:endParaRPr lang="en-US"/>
          </a:p>
        </p:txBody>
      </p:sp>
      <p:sp>
        <p:nvSpPr>
          <p:cNvPr id="1049450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6589" lIns="93177" rIns="93177" rtlCol="0" tIns="46589" vert="horz"/>
          <a:p>
            <a:endParaRPr lang="en-US"/>
          </a:p>
        </p:txBody>
      </p:sp>
      <p:sp>
        <p:nvSpPr>
          <p:cNvPr id="104945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/>
        </p:spPr>
        <p:txBody>
          <a:bodyPr bIns="46589" lIns="93177" rIns="93177" rtlCol="0" tIns="46589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5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/>
        </p:spPr>
        <p:txBody>
          <a:bodyPr anchor="b" bIns="46589" lIns="93177" rIns="93177" rtlCol="0" tIns="46589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45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/>
        </p:spPr>
        <p:txBody>
          <a:bodyPr anchor="b" bIns="46589" lIns="93177" rIns="93177" rtlCol="0" tIns="46589" vert="horz"/>
          <a:lstStyle>
            <a:lvl1pPr algn="r">
              <a:defRPr sz="1200"/>
            </a:lvl1pPr>
          </a:lstStyle>
          <a:p>
            <a:fld id="{EFCF581E-1FBD-4B3C-A37D-746819972E8D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0" ftr="0" hdr="0" sldNum="1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7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10485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CF581E-1FBD-4B3C-A37D-746819972E8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104858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CF581E-1FBD-4B3C-A37D-746819972E8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104861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CF581E-1FBD-4B3C-A37D-746819972E8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CF581E-1FBD-4B3C-A37D-746819972E8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20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2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CF581E-1FBD-4B3C-A37D-746819972E8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3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1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CF581E-1FBD-4B3C-A37D-746819972E8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3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2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CF581E-1FBD-4B3C-A37D-746819972E8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3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8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FCF581E-1FBD-4B3C-A37D-746819972E8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43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4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1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12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1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4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4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4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5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0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940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4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4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4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2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4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4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3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4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4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/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altLang="ko-KR" dirty="0" lang="en-US" smtClean="0"/>
              <a:t> Free PPT _ Click to add title</a:t>
            </a:r>
            <a:endParaRPr altLang="en-US" dirty="0" lang="ko-KR"/>
          </a:p>
        </p:txBody>
      </p:sp>
      <p:sp>
        <p:nvSpPr>
          <p:cNvPr id="1048580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/>
        </p:spPr>
        <p:txBody>
          <a:bodyPr anchor="ctr"/>
          <a:lstStyle>
            <a:lvl1pPr indent="0" mar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altLang="ko-KR" dirty="0" lang="en-US" smtClean="0"/>
              <a:t>Click to edit Master text styles</a:t>
            </a:r>
          </a:p>
        </p:txBody>
      </p:sp>
      <p:sp>
        <p:nvSpPr>
          <p:cNvPr id="1048581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/>
        </p:spPr>
        <p:txBody>
          <a:bodyPr anchor="t" lIns="396000"/>
          <a:lstStyle>
            <a:lvl1pPr indent="0" mar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altLang="ko-KR" dirty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/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altLang="ko-KR" dirty="0" lang="en-US" smtClean="0"/>
              <a:t>Free PPT _ Click to add title</a:t>
            </a:r>
            <a:endParaRPr altLang="en-US" dirty="0" lang="ko-KR"/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/>
        </p:spPr>
        <p:txBody>
          <a:bodyPr anchor="ctr"/>
          <a:lstStyle>
            <a:lvl1pPr indent="0" mar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altLang="ko-KR" dirty="0" lang="en-US" smtClean="0"/>
              <a:t>Click to edit Master text styles</a:t>
            </a:r>
          </a:p>
        </p:txBody>
      </p:sp>
      <p:sp>
        <p:nvSpPr>
          <p:cNvPr id="1048619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/>
        </p:spPr>
        <p:txBody>
          <a:bodyPr anchor="t" lIns="396000"/>
          <a:lstStyle>
            <a:lvl1pPr indent="0" mar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altLang="ko-KR" dirty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0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91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93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3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3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9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3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3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0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0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4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4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4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1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1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4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4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4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44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4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44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4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44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44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4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4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</p:sldLayoutIdLst>
  <p:hf dt="0" ftr="0" hdr="0" sldNum="1"/>
  <p:txStyles>
    <p:titleStyle>
      <a:lvl1pPr algn="ctr" defTabSz="914400" eaLnBrk="1" hangingPunct="1" latinLnBrk="1" rtl="0">
        <a:spcBef>
          <a:spcPct val="0"/>
        </a:spcBef>
        <a:buNone/>
        <a:defRPr b="1"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algn="l" defTabSz="914400" eaLnBrk="1" hangingPunct="1" indent="-342900" latinLnBrk="1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1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1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1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1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1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1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1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1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algn="l" defTabSz="914400" eaLnBrk="1" hangingPunct="1" latinLnBrk="1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1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1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1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1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1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1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1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1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5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8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8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938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938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dt="0" ftr="0" hdr="0" sldNum="1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13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16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image" Target="../media/image7.jpeg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3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3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23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5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26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6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7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3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8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3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4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4400">
        <p14:honeycomb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Rectangle 4"/>
          <p:cNvSpPr/>
          <p:nvPr/>
        </p:nvSpPr>
        <p:spPr>
          <a:xfrm>
            <a:off x="4781450" y="51469"/>
            <a:ext cx="2994731" cy="1279348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r>
              <a:rPr dirty="0" sz="8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</a:rPr>
              <a:t>کافئین : </a:t>
            </a:r>
            <a:endParaRPr dirty="0" sz="44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</a:endParaRPr>
          </a:p>
        </p:txBody>
      </p:sp>
      <p:sp>
        <p:nvSpPr>
          <p:cNvPr id="1048715" name="Rectangle 2"/>
          <p:cNvSpPr/>
          <p:nvPr/>
        </p:nvSpPr>
        <p:spPr>
          <a:xfrm>
            <a:off x="2123728" y="420800"/>
            <a:ext cx="2654894" cy="584775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r>
              <a:rPr b="1" dirty="0" sz="32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مکانیسم های عمل</a:t>
            </a:r>
            <a:endParaRPr b="1" dirty="0" sz="32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16" name="Rectangle 53"/>
          <p:cNvSpPr/>
          <p:nvPr/>
        </p:nvSpPr>
        <p:spPr>
          <a:xfrm>
            <a:off x="2506824" y="839379"/>
            <a:ext cx="2023311" cy="776802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32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اثرات دوگانه:</a:t>
            </a:r>
            <a:endParaRPr b="1" dirty="0" sz="32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17" name="Rectangle 72"/>
          <p:cNvSpPr/>
          <p:nvPr/>
        </p:nvSpPr>
        <p:spPr>
          <a:xfrm>
            <a:off x="5283703" y="1851670"/>
            <a:ext cx="2696572" cy="579882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r>
              <a:rPr dirty="0" sz="2800" lang="fa-IR" smtClean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1. اثر بر روی مغز :</a:t>
            </a:r>
            <a:endParaRPr dirty="0" sz="2800" lang="en-US">
              <a:ln w="3175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18" name="Rectangle 73"/>
          <p:cNvSpPr/>
          <p:nvPr/>
        </p:nvSpPr>
        <p:spPr>
          <a:xfrm>
            <a:off x="2095338" y="2356808"/>
            <a:ext cx="5211684" cy="1013346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indent="-342900" marL="342900" rtl="1">
              <a:buFont typeface="맑은 고딕" panose="020B0503020000020004" pitchFamily="34" charset="-127"/>
              <a:buChar char="-"/>
            </a:pPr>
            <a:r>
              <a:rPr dirty="0" sz="2100" lang="fa-IR" smtClean="0">
                <a:ln w="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محرک سیستم عصبی (اتصال به گیرنده های آدنوزین)</a:t>
            </a:r>
          </a:p>
          <a:p>
            <a:pPr algn="r" indent="-342900" marL="342900" rtl="1">
              <a:buFont typeface="맑은 고딕" panose="020B0503020000020004" pitchFamily="34" charset="-127"/>
              <a:buChar char="-"/>
            </a:pPr>
            <a:r>
              <a:rPr dirty="0" sz="2100" lang="fa-IR" smtClean="0">
                <a:ln w="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افزایش ابرانگیختگی (رهایش آدرنالین)</a:t>
            </a:r>
          </a:p>
          <a:p>
            <a:pPr algn="r" indent="-342900" marL="342900" rtl="1">
              <a:buFont typeface="맑은 고딕" panose="020B0503020000020004" pitchFamily="34" charset="-127"/>
              <a:buChar char="-"/>
            </a:pPr>
            <a:r>
              <a:rPr dirty="0" sz="2100" lang="fa-IR" smtClean="0">
                <a:ln w="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افزایش نشاط(رهایش دوپامین)</a:t>
            </a:r>
            <a:endParaRPr dirty="0" sz="2100" lang="en-US">
              <a:ln w="0">
                <a:solidFill>
                  <a:sysClr lastClr="000000" val="windowText"/>
                </a:solidFill>
              </a:ln>
              <a:solidFill>
                <a:sysClr lastClr="000000" val="windowText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7" name="Group 75"/>
          <p:cNvGrpSpPr/>
          <p:nvPr/>
        </p:nvGrpSpPr>
        <p:grpSpPr>
          <a:xfrm flipH="1">
            <a:off x="7935368" y="1941679"/>
            <a:ext cx="1208632" cy="1200139"/>
            <a:chOff x="1720681" y="1524932"/>
            <a:chExt cx="4488180" cy="4456640"/>
          </a:xfrm>
          <a:effectLst/>
        </p:grpSpPr>
        <p:sp>
          <p:nvSpPr>
            <p:cNvPr id="1048719" name="Cube 76"/>
            <p:cNvSpPr/>
            <p:nvPr/>
          </p:nvSpPr>
          <p:spPr>
            <a:xfrm flipH="1">
              <a:off x="3396009" y="3192710"/>
              <a:ext cx="1117600" cy="1117600"/>
            </a:xfrm>
            <a:prstGeom prst="cube"/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0" name="Cube 77"/>
            <p:cNvSpPr/>
            <p:nvPr/>
          </p:nvSpPr>
          <p:spPr>
            <a:xfrm flipH="1">
              <a:off x="1720681" y="4863972"/>
              <a:ext cx="1117600" cy="1117600"/>
            </a:xfrm>
            <a:prstGeom prst="cube"/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1" name="Cube 78"/>
            <p:cNvSpPr/>
            <p:nvPr/>
          </p:nvSpPr>
          <p:spPr>
            <a:xfrm flipH="1">
              <a:off x="2557809" y="4024461"/>
              <a:ext cx="1117600" cy="1117600"/>
            </a:xfrm>
            <a:prstGeom prst="cube"/>
            <a:solidFill>
              <a:srgbClr val="09A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2" name="Cube 79"/>
            <p:cNvSpPr/>
            <p:nvPr/>
          </p:nvSpPr>
          <p:spPr>
            <a:xfrm flipH="1">
              <a:off x="5091261" y="1524932"/>
              <a:ext cx="1117600" cy="1117600"/>
            </a:xfrm>
            <a:prstGeom prst="cube"/>
            <a:solidFill>
              <a:srgbClr val="09A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3" name="Cube 80"/>
            <p:cNvSpPr/>
            <p:nvPr/>
          </p:nvSpPr>
          <p:spPr>
            <a:xfrm flipH="1">
              <a:off x="4246880" y="2362200"/>
              <a:ext cx="1117600" cy="1117600"/>
            </a:xfrm>
            <a:prstGeom prst="cube"/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grpSp>
        <p:nvGrpSpPr>
          <p:cNvPr id="78" name="Group 87"/>
          <p:cNvGrpSpPr/>
          <p:nvPr/>
        </p:nvGrpSpPr>
        <p:grpSpPr>
          <a:xfrm rot="16370872" flipH="1">
            <a:off x="7759849" y="3012516"/>
            <a:ext cx="1208632" cy="1200139"/>
            <a:chOff x="1720681" y="1524932"/>
            <a:chExt cx="4488180" cy="4456640"/>
          </a:xfrm>
          <a:effectLst/>
        </p:grpSpPr>
        <p:sp>
          <p:nvSpPr>
            <p:cNvPr id="1048724" name="Cube 88"/>
            <p:cNvSpPr/>
            <p:nvPr/>
          </p:nvSpPr>
          <p:spPr>
            <a:xfrm flipH="1">
              <a:off x="3396009" y="3192710"/>
              <a:ext cx="1117600" cy="1117600"/>
            </a:xfrm>
            <a:prstGeom prst="cube"/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5" name="Cube 89"/>
            <p:cNvSpPr/>
            <p:nvPr/>
          </p:nvSpPr>
          <p:spPr>
            <a:xfrm flipH="1">
              <a:off x="1720681" y="4863972"/>
              <a:ext cx="1117600" cy="1117600"/>
            </a:xfrm>
            <a:prstGeom prst="cube"/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6" name="Cube 90"/>
            <p:cNvSpPr/>
            <p:nvPr/>
          </p:nvSpPr>
          <p:spPr>
            <a:xfrm flipH="1">
              <a:off x="2557809" y="4024461"/>
              <a:ext cx="1117600" cy="1117600"/>
            </a:xfrm>
            <a:prstGeom prst="cube"/>
            <a:solidFill>
              <a:srgbClr val="09A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7" name="Cube 91"/>
            <p:cNvSpPr/>
            <p:nvPr/>
          </p:nvSpPr>
          <p:spPr>
            <a:xfrm flipH="1">
              <a:off x="5091261" y="1524932"/>
              <a:ext cx="1117600" cy="1117600"/>
            </a:xfrm>
            <a:prstGeom prst="cube"/>
            <a:solidFill>
              <a:srgbClr val="09A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28" name="Cube 92"/>
            <p:cNvSpPr/>
            <p:nvPr/>
          </p:nvSpPr>
          <p:spPr>
            <a:xfrm flipH="1">
              <a:off x="4246880" y="2362200"/>
              <a:ext cx="1117600" cy="1117600"/>
            </a:xfrm>
            <a:prstGeom prst="cube"/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729" name="Rectangle 93"/>
          <p:cNvSpPr/>
          <p:nvPr/>
        </p:nvSpPr>
        <p:spPr>
          <a:xfrm>
            <a:off x="5220072" y="3581382"/>
            <a:ext cx="2638864" cy="579882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r>
              <a:rPr dirty="0" sz="2800" lang="fa-IR" smtClean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1. اثر بر روی بدن :</a:t>
            </a:r>
            <a:endParaRPr dirty="0" sz="2800" lang="en-US">
              <a:ln w="3175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30" name="Rectangle 94"/>
          <p:cNvSpPr/>
          <p:nvPr/>
        </p:nvSpPr>
        <p:spPr>
          <a:xfrm>
            <a:off x="2442826" y="3656877"/>
            <a:ext cx="2783134" cy="133334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indent="-342900" marL="342900" rtl="1">
              <a:buFont typeface="맑은 고딕" panose="020B0503020000020004" pitchFamily="34" charset="-127"/>
              <a:buChar char="-"/>
            </a:pPr>
            <a:r>
              <a:rPr dirty="0" sz="2100" lang="fa-IR" smtClean="0">
                <a:ln w="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افزایش متابولیسم چربی</a:t>
            </a:r>
          </a:p>
          <a:p>
            <a:pPr algn="r" indent="-342900" marL="342900" rtl="1">
              <a:buFont typeface="맑은 고딕" panose="020B0503020000020004" pitchFamily="34" charset="-127"/>
              <a:buChar char="-"/>
            </a:pPr>
            <a:r>
              <a:rPr dirty="0" sz="2100" lang="fa-IR" smtClean="0">
                <a:ln w="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افزایش قدرت انقباض</a:t>
            </a:r>
            <a:r>
              <a:rPr dirty="0" sz="2100" lang="fa-IR">
                <a:ln w="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dirty="0" sz="2100" lang="fa-IR" smtClean="0">
                <a:ln w="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قلب</a:t>
            </a:r>
          </a:p>
          <a:p>
            <a:pPr algn="r" indent="-342900" marL="342900" rtl="1">
              <a:buFont typeface="맑은 고딕" panose="020B0503020000020004" pitchFamily="34" charset="-127"/>
              <a:buChar char="-"/>
            </a:pPr>
            <a:r>
              <a:rPr dirty="0" sz="2100" lang="fa-IR" smtClean="0">
                <a:ln w="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انقباض عروق خون</a:t>
            </a:r>
          </a:p>
          <a:p>
            <a:pPr algn="r" indent="-342900" marL="342900" rtl="1">
              <a:buFont typeface="맑은 고딕" panose="020B0503020000020004" pitchFamily="34" charset="-127"/>
              <a:buChar char="-"/>
            </a:pPr>
            <a:r>
              <a:rPr dirty="0" sz="2100" lang="fa-IR" smtClean="0">
                <a:ln w="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گشادی راه های تنفسی</a:t>
            </a:r>
          </a:p>
        </p:txBody>
      </p:sp>
      <p:pic>
        <p:nvPicPr>
          <p:cNvPr id="2097158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305695" y="555526"/>
            <a:ext cx="618075" cy="596835"/>
          </a:xfrm>
          <a:prstGeom prst="rect"/>
          <a:noFill/>
        </p:spPr>
      </p:pic>
    </p:spTree>
  </p:cSld>
  <p:clrMapOvr>
    <a:masterClrMapping/>
  </p:clrMapOvr>
  <p:transition xmlns:p14="http://schemas.microsoft.com/office/powerpoint/2010/main" spd="slow" advTm="5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Oval 4"/>
          <p:cNvSpPr/>
          <p:nvPr/>
        </p:nvSpPr>
        <p:spPr>
          <a:xfrm>
            <a:off x="3221265" y="1457978"/>
            <a:ext cx="1606257" cy="462755"/>
          </a:xfrm>
          <a:prstGeom prst="ellipse"/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ysClr lastClr="FFFFFF" val="window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0" kumimoji="0" lang="en-US" noProof="0" normalizeH="0" spc="0" strike="noStrike" u="none" smtClean="0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048732" name="Oval 5"/>
          <p:cNvSpPr/>
          <p:nvPr/>
        </p:nvSpPr>
        <p:spPr>
          <a:xfrm>
            <a:off x="1317112" y="1445076"/>
            <a:ext cx="1934441" cy="557303"/>
          </a:xfrm>
          <a:prstGeom prst="ellipse"/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ysClr lastClr="FFFFFF" val="window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0" kumimoji="0" lang="en-US" noProof="0" normalizeH="0" spc="0" strike="noStrike" u="none" smtClean="0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048733" name="Teardrop 8"/>
          <p:cNvSpPr/>
          <p:nvPr/>
        </p:nvSpPr>
        <p:spPr>
          <a:xfrm rot="2700000">
            <a:off x="3473658" y="279100"/>
            <a:ext cx="1446776" cy="1446776"/>
          </a:xfrm>
          <a:prstGeom prst="teardrop">
            <a:avLst>
              <a:gd name="adj" fmla="val 10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3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0" name="Group 9"/>
          <p:cNvGrpSpPr/>
          <p:nvPr/>
        </p:nvGrpSpPr>
        <p:grpSpPr>
          <a:xfrm>
            <a:off x="3417308" y="273188"/>
            <a:ext cx="1353963" cy="1353819"/>
            <a:chOff x="2293210" y="435187"/>
            <a:chExt cx="1559474" cy="1559308"/>
          </a:xfrm>
        </p:grpSpPr>
        <p:sp>
          <p:nvSpPr>
            <p:cNvPr id="1048734" name="Oval 10"/>
            <p:cNvSpPr/>
            <p:nvPr/>
          </p:nvSpPr>
          <p:spPr>
            <a:xfrm>
              <a:off x="2293210" y="435187"/>
              <a:ext cx="1559474" cy="1559308"/>
            </a:xfrm>
            <a:prstGeom prst="ellipse"/>
          </p:spPr>
          <p:style>
            <a:lnRef idx="1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8735" name="Oval 5"/>
            <p:cNvSpPr/>
            <p:nvPr/>
          </p:nvSpPr>
          <p:spPr>
            <a:xfrm>
              <a:off x="2516148" y="657987"/>
              <a:ext cx="1113599" cy="1113707"/>
            </a:xfrm>
            <a:prstGeom prst="rect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82550" lIns="82550" numCol="1" rIns="82550" spcCol="1270" spcFirstLastPara="0" tIns="82550" vert="horz" wrap="square">
              <a:noAutofit/>
            </a:bodyPr>
            <a:p>
              <a:pPr algn="ctr" defTabSz="2889250" lvl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6500" kern="1200" lang="fa-IR"/>
            </a:p>
          </p:txBody>
        </p:sp>
      </p:grpSp>
      <p:sp>
        <p:nvSpPr>
          <p:cNvPr id="1048736" name="Teardrop 12"/>
          <p:cNvSpPr/>
          <p:nvPr/>
        </p:nvSpPr>
        <p:spPr>
          <a:xfrm rot="2700000">
            <a:off x="1756988" y="288027"/>
            <a:ext cx="1446776" cy="1446776"/>
          </a:xfrm>
          <a:prstGeom prst="teardrop">
            <a:avLst>
              <a:gd name="adj" fmla="val 10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1" name="Group 13"/>
          <p:cNvGrpSpPr/>
          <p:nvPr/>
        </p:nvGrpSpPr>
        <p:grpSpPr>
          <a:xfrm>
            <a:off x="1700639" y="251120"/>
            <a:ext cx="1353963" cy="1353819"/>
            <a:chOff x="566805" y="435187"/>
            <a:chExt cx="1559474" cy="1559308"/>
          </a:xfrm>
        </p:grpSpPr>
        <p:sp>
          <p:nvSpPr>
            <p:cNvPr id="1048737" name="Oval 14"/>
            <p:cNvSpPr/>
            <p:nvPr/>
          </p:nvSpPr>
          <p:spPr>
            <a:xfrm>
              <a:off x="566805" y="435187"/>
              <a:ext cx="1559474" cy="1559308"/>
            </a:xfrm>
            <a:prstGeom prst="ellipse"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8738" name="Oval 5"/>
            <p:cNvSpPr/>
            <p:nvPr/>
          </p:nvSpPr>
          <p:spPr>
            <a:xfrm>
              <a:off x="789743" y="657987"/>
              <a:ext cx="1113599" cy="1113707"/>
            </a:xfrm>
            <a:prstGeom prst="rect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30480" lIns="30480" numCol="1" rIns="30480" spcCol="1270" spcFirstLastPara="0" tIns="30480" vert="horz" wrap="square">
              <a:noAutofit/>
            </a:bodyPr>
            <a:p>
              <a:pPr algn="ctr" defTabSz="1066800" lvl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dirty="0" sz="2400" kern="1200" lang="fa-IR"/>
            </a:p>
          </p:txBody>
        </p:sp>
      </p:grpSp>
      <p:sp>
        <p:nvSpPr>
          <p:cNvPr id="1048739" name="Rectangle 16"/>
          <p:cNvSpPr/>
          <p:nvPr/>
        </p:nvSpPr>
        <p:spPr>
          <a:xfrm>
            <a:off x="5599220" y="378738"/>
            <a:ext cx="2574744" cy="933476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4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اثرات کافئین :</a:t>
            </a:r>
            <a:endParaRPr b="1" dirty="0" sz="4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40" name="Rectangle 17"/>
          <p:cNvSpPr/>
          <p:nvPr/>
        </p:nvSpPr>
        <p:spPr>
          <a:xfrm>
            <a:off x="3595569" y="333546"/>
            <a:ext cx="1042273" cy="1123417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24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بر روی </a:t>
            </a:r>
          </a:p>
          <a:p>
            <a:pPr algn="ctr">
              <a:lnSpc>
                <a:spcPct val="150000"/>
              </a:lnSpc>
            </a:pPr>
            <a:r>
              <a:rPr b="1" dirty="0" sz="24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سلامتی</a:t>
            </a:r>
            <a:endParaRPr b="1" dirty="0" sz="24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41" name="Rectangle 18"/>
          <p:cNvSpPr/>
          <p:nvPr/>
        </p:nvSpPr>
        <p:spPr>
          <a:xfrm>
            <a:off x="1863741" y="271017"/>
            <a:ext cx="1048685" cy="1123417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24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بر روی </a:t>
            </a:r>
          </a:p>
          <a:p>
            <a:pPr algn="ctr">
              <a:lnSpc>
                <a:spcPct val="150000"/>
              </a:lnSpc>
            </a:pPr>
            <a:r>
              <a:rPr b="1" dirty="0" sz="24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بدنسازی</a:t>
            </a:r>
            <a:endParaRPr b="1" dirty="0" sz="24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42" name="Rectangle 19"/>
          <p:cNvSpPr/>
          <p:nvPr/>
        </p:nvSpPr>
        <p:spPr>
          <a:xfrm>
            <a:off x="1835697" y="1846359"/>
            <a:ext cx="6730283" cy="711609"/>
          </a:xfrm>
          <a:prstGeom prst="rect"/>
          <a:scene3d>
            <a:camera prst="orthographicFront"/>
            <a:lightRig dir="t" rig="fla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lnRef>
          <a:fillRef idx="1"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fillRef>
          <a:effectRef idx="2"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2" name="Group 20"/>
          <p:cNvGrpSpPr/>
          <p:nvPr/>
        </p:nvGrpSpPr>
        <p:grpSpPr>
          <a:xfrm>
            <a:off x="8258707" y="1278842"/>
            <a:ext cx="934825" cy="1261001"/>
            <a:chOff x="2322583" y="589671"/>
            <a:chExt cx="1034696" cy="1395718"/>
          </a:xfrm>
          <a:scene3d>
            <a:camera prst="orthographicFront"/>
            <a:lightRig dir="t" rig="flat"/>
          </a:scene3d>
        </p:grpSpPr>
        <p:sp>
          <p:nvSpPr>
            <p:cNvPr id="1048743" name="Oval 21"/>
            <p:cNvSpPr/>
            <p:nvPr/>
          </p:nvSpPr>
          <p:spPr>
            <a:xfrm>
              <a:off x="2322583" y="1211426"/>
              <a:ext cx="773963" cy="773963"/>
            </a:xfrm>
            <a:prstGeom prst="ellipse"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744" name="Oval 4"/>
            <p:cNvSpPr/>
            <p:nvPr/>
          </p:nvSpPr>
          <p:spPr>
            <a:xfrm>
              <a:off x="2810004" y="589671"/>
              <a:ext cx="547275" cy="547275"/>
            </a:xfrm>
            <a:prstGeom prst="rect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p>
              <a:pPr algn="ctr" defTabSz="1822450" lvl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4100" kern="1200" lang="fa-IR"/>
            </a:p>
          </p:txBody>
        </p:sp>
      </p:grpSp>
      <p:sp>
        <p:nvSpPr>
          <p:cNvPr id="1048745" name="Rectangle 23"/>
          <p:cNvSpPr/>
          <p:nvPr/>
        </p:nvSpPr>
        <p:spPr>
          <a:xfrm>
            <a:off x="1835697" y="2629976"/>
            <a:ext cx="6730283" cy="494819"/>
          </a:xfrm>
          <a:prstGeom prst="rect"/>
          <a:scene3d>
            <a:camera prst="orthographicFront"/>
            <a:lightRig dir="t" rig="fla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lnRef>
          <a:fillRef idx="1"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fillRef>
          <a:effectRef idx="2"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3" name="Group 24"/>
          <p:cNvGrpSpPr/>
          <p:nvPr/>
        </p:nvGrpSpPr>
        <p:grpSpPr>
          <a:xfrm>
            <a:off x="8369043" y="2643758"/>
            <a:ext cx="513182" cy="513182"/>
            <a:chOff x="2696660" y="476327"/>
            <a:chExt cx="773963" cy="773963"/>
          </a:xfrm>
          <a:scene3d>
            <a:camera prst="orthographicFront"/>
            <a:lightRig dir="t" rig="flat"/>
          </a:scene3d>
        </p:grpSpPr>
        <p:sp>
          <p:nvSpPr>
            <p:cNvPr id="1048746" name="Oval 25"/>
            <p:cNvSpPr/>
            <p:nvPr/>
          </p:nvSpPr>
          <p:spPr>
            <a:xfrm>
              <a:off x="2696660" y="476327"/>
              <a:ext cx="773963" cy="773963"/>
            </a:xfrm>
            <a:prstGeom prst="ellipse"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27656"/>
                <a:satOff val="-5606"/>
                <a:lumOff val="30834"/>
                <a:alphaOff val="0"/>
              </a:schemeClr>
            </a:fillRef>
            <a:effectRef idx="2">
              <a:schemeClr val="accent2">
                <a:shade val="50000"/>
                <a:hueOff val="-27656"/>
                <a:satOff val="-5606"/>
                <a:lumOff val="308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747" name="Oval 4"/>
            <p:cNvSpPr/>
            <p:nvPr/>
          </p:nvSpPr>
          <p:spPr>
            <a:xfrm>
              <a:off x="2810004" y="589671"/>
              <a:ext cx="547275" cy="547275"/>
            </a:xfrm>
            <a:prstGeom prst="rect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p>
              <a:pPr algn="ctr" defTabSz="1822450" lvl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4100" kern="1200" lang="fa-IR"/>
            </a:p>
          </p:txBody>
        </p:sp>
      </p:grpSp>
      <p:sp>
        <p:nvSpPr>
          <p:cNvPr id="1048748" name="Rectangle 27"/>
          <p:cNvSpPr/>
          <p:nvPr/>
        </p:nvSpPr>
        <p:spPr>
          <a:xfrm>
            <a:off x="1835697" y="3215277"/>
            <a:ext cx="6730283" cy="494819"/>
          </a:xfrm>
          <a:prstGeom prst="rect"/>
          <a:scene3d>
            <a:camera prst="orthographicFront"/>
            <a:lightRig dir="t" rig="fla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lnRef>
          <a:fillRef idx="1"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fillRef>
          <a:effectRef idx="2"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4" name="Group 28"/>
          <p:cNvGrpSpPr/>
          <p:nvPr/>
        </p:nvGrpSpPr>
        <p:grpSpPr>
          <a:xfrm>
            <a:off x="8379676" y="3206040"/>
            <a:ext cx="508204" cy="508204"/>
            <a:chOff x="2696660" y="476327"/>
            <a:chExt cx="773963" cy="773963"/>
          </a:xfrm>
          <a:scene3d>
            <a:camera prst="orthographicFront"/>
            <a:lightRig dir="t" rig="flat"/>
          </a:scene3d>
        </p:grpSpPr>
        <p:sp>
          <p:nvSpPr>
            <p:cNvPr id="1048749" name="Oval 29"/>
            <p:cNvSpPr/>
            <p:nvPr/>
          </p:nvSpPr>
          <p:spPr>
            <a:xfrm>
              <a:off x="2696660" y="476327"/>
              <a:ext cx="773963" cy="773963"/>
            </a:xfrm>
            <a:prstGeom prst="ellipse"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2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750" name="Oval 4"/>
            <p:cNvSpPr/>
            <p:nvPr/>
          </p:nvSpPr>
          <p:spPr>
            <a:xfrm>
              <a:off x="2810004" y="589671"/>
              <a:ext cx="547275" cy="547275"/>
            </a:xfrm>
            <a:prstGeom prst="rect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p>
              <a:pPr algn="ctr" defTabSz="1822450" lvl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4100" kern="1200" lang="fa-IR"/>
            </a:p>
          </p:txBody>
        </p:sp>
      </p:grpSp>
      <p:sp>
        <p:nvSpPr>
          <p:cNvPr id="1048751" name="Rectangle 31"/>
          <p:cNvSpPr/>
          <p:nvPr/>
        </p:nvSpPr>
        <p:spPr>
          <a:xfrm>
            <a:off x="1835697" y="3800578"/>
            <a:ext cx="6730283" cy="494819"/>
          </a:xfrm>
          <a:prstGeom prst="rect"/>
          <a:scene3d>
            <a:camera prst="orthographicFront"/>
            <a:lightRig dir="t" rig="fla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lnRef>
          <a:fillRef idx="1"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fillRef>
          <a:effectRef idx="2"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5" name="Group 32"/>
          <p:cNvGrpSpPr/>
          <p:nvPr/>
        </p:nvGrpSpPr>
        <p:grpSpPr>
          <a:xfrm>
            <a:off x="8386920" y="3790361"/>
            <a:ext cx="505036" cy="505036"/>
            <a:chOff x="4631569" y="476327"/>
            <a:chExt cx="773963" cy="773963"/>
          </a:xfrm>
          <a:scene3d>
            <a:camera prst="orthographicFront"/>
            <a:lightRig dir="t" rig="flat"/>
          </a:scene3d>
        </p:grpSpPr>
        <p:sp>
          <p:nvSpPr>
            <p:cNvPr id="1048752" name="Oval 33"/>
            <p:cNvSpPr/>
            <p:nvPr/>
          </p:nvSpPr>
          <p:spPr>
            <a:xfrm>
              <a:off x="4631569" y="476327"/>
              <a:ext cx="773963" cy="773963"/>
            </a:xfrm>
            <a:prstGeom prst="ellipse"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753" name="Oval 4"/>
            <p:cNvSpPr/>
            <p:nvPr/>
          </p:nvSpPr>
          <p:spPr>
            <a:xfrm>
              <a:off x="4744913" y="589671"/>
              <a:ext cx="547275" cy="547275"/>
            </a:xfrm>
            <a:prstGeom prst="rect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p>
              <a:pPr algn="ctr" defTabSz="1822450" lvl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4100" kern="1200" lang="fa-IR"/>
            </a:p>
          </p:txBody>
        </p:sp>
      </p:grpSp>
      <p:sp>
        <p:nvSpPr>
          <p:cNvPr id="1048754" name="Rectangle 35"/>
          <p:cNvSpPr/>
          <p:nvPr/>
        </p:nvSpPr>
        <p:spPr>
          <a:xfrm>
            <a:off x="1835696" y="4369358"/>
            <a:ext cx="6730283" cy="494819"/>
          </a:xfrm>
          <a:prstGeom prst="rect"/>
          <a:scene3d>
            <a:camera prst="orthographicFront"/>
            <a:lightRig dir="t" rig="fla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lnRef>
          <a:fillRef idx="1"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fillRef>
          <a:effectRef idx="2"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6" name="Group 36"/>
          <p:cNvGrpSpPr/>
          <p:nvPr/>
        </p:nvGrpSpPr>
        <p:grpSpPr>
          <a:xfrm>
            <a:off x="8375141" y="4391966"/>
            <a:ext cx="512739" cy="512739"/>
            <a:chOff x="4631569" y="476327"/>
            <a:chExt cx="773963" cy="773963"/>
          </a:xfrm>
          <a:scene3d>
            <a:camera prst="orthographicFront"/>
            <a:lightRig dir="t" rig="flat"/>
          </a:scene3d>
        </p:grpSpPr>
        <p:sp>
          <p:nvSpPr>
            <p:cNvPr id="1048755" name="Oval 37"/>
            <p:cNvSpPr/>
            <p:nvPr/>
          </p:nvSpPr>
          <p:spPr>
            <a:xfrm>
              <a:off x="4631569" y="476327"/>
              <a:ext cx="773963" cy="773963"/>
            </a:xfrm>
            <a:prstGeom prst="ellipse"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756" name="Oval 4"/>
            <p:cNvSpPr/>
            <p:nvPr/>
          </p:nvSpPr>
          <p:spPr>
            <a:xfrm>
              <a:off x="4744913" y="589671"/>
              <a:ext cx="547275" cy="547275"/>
            </a:xfrm>
            <a:prstGeom prst="rect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p>
              <a:pPr algn="ctr" defTabSz="1822450" lvl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4100" kern="1200" lang="fa-IR"/>
            </a:p>
          </p:txBody>
        </p:sp>
      </p:grpSp>
      <p:pic>
        <p:nvPicPr>
          <p:cNvPr id="2097159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305695" y="750779"/>
            <a:ext cx="618075" cy="596835"/>
          </a:xfrm>
          <a:prstGeom prst="rect"/>
          <a:noFill/>
        </p:spPr>
      </p:pic>
      <p:sp>
        <p:nvSpPr>
          <p:cNvPr id="1048757" name="Rectangle 40"/>
          <p:cNvSpPr/>
          <p:nvPr/>
        </p:nvSpPr>
        <p:spPr>
          <a:xfrm>
            <a:off x="7263723" y="1867865"/>
            <a:ext cx="952504" cy="51245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2000" lang="fa-IR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سلامتی :</a:t>
            </a:r>
            <a:endParaRPr b="1" dirty="0" sz="2000" lang="en-US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58" name="Rectangle 42"/>
          <p:cNvSpPr/>
          <p:nvPr/>
        </p:nvSpPr>
        <p:spPr>
          <a:xfrm>
            <a:off x="7248188" y="2524588"/>
            <a:ext cx="1114409" cy="51245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b="1" dirty="0" sz="2000" lang="fa-IR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قدرت :</a:t>
            </a:r>
            <a:endParaRPr b="1" dirty="0" sz="2000" lang="en-US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59" name="Rectangle 43"/>
          <p:cNvSpPr/>
          <p:nvPr/>
        </p:nvSpPr>
        <p:spPr>
          <a:xfrm>
            <a:off x="6869868" y="3094529"/>
            <a:ext cx="1372492" cy="956957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2000" lang="fa-IR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کاهش چربی :</a:t>
            </a:r>
            <a:endParaRPr b="1" dirty="0" sz="2000" lang="en-US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60" name="Rectangle 44"/>
          <p:cNvSpPr/>
          <p:nvPr/>
        </p:nvSpPr>
        <p:spPr>
          <a:xfrm>
            <a:off x="7418303" y="3710711"/>
            <a:ext cx="840404" cy="107429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b="1" dirty="0" sz="2200" lang="fa-IR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انرژی :</a:t>
            </a:r>
            <a:endParaRPr b="1" dirty="0" sz="2200" lang="en-US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61" name="Rectangle 45"/>
          <p:cNvSpPr/>
          <p:nvPr/>
        </p:nvSpPr>
        <p:spPr>
          <a:xfrm>
            <a:off x="7140761" y="4299942"/>
            <a:ext cx="1204177" cy="566294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2200" lang="fa-IR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ریکاوری :</a:t>
            </a:r>
            <a:endParaRPr b="1" dirty="0" sz="2200" lang="en-US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62" name="Rectangle 46"/>
          <p:cNvSpPr/>
          <p:nvPr/>
        </p:nvSpPr>
        <p:spPr>
          <a:xfrm>
            <a:off x="2337779" y="1929583"/>
            <a:ext cx="4979486" cy="646331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/>
            <a:r>
              <a:rPr b="1" dirty="0" lang="fa-IR" smtClean="0">
                <a:ln w="3175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مصرف دوز کمتر از 6 فنجان قهوه در روز (500-600 میلی گرم) افزایش عملکرد حافظه و سلامت مغز ،آسم،پارکینسون</a:t>
            </a:r>
            <a:endParaRPr b="1" dirty="0" lang="en-US">
              <a:ln w="3175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63" name="Rectangle 47"/>
          <p:cNvSpPr/>
          <p:nvPr/>
        </p:nvSpPr>
        <p:spPr>
          <a:xfrm>
            <a:off x="2480376" y="2664636"/>
            <a:ext cx="4979486" cy="369332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/>
            <a:r>
              <a:rPr b="1" dirty="0" lang="fa-IR" smtClean="0">
                <a:ln w="3175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تنظیم غلظت کلسیم عضله</a:t>
            </a:r>
            <a:endParaRPr b="1" dirty="0" lang="en-US">
              <a:ln w="3175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64" name="Rectangle 48"/>
          <p:cNvSpPr/>
          <p:nvPr/>
        </p:nvSpPr>
        <p:spPr>
          <a:xfrm>
            <a:off x="1936189" y="3241031"/>
            <a:ext cx="4979486" cy="369332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/>
            <a:r>
              <a:rPr b="1" dirty="0" lang="fa-IR" smtClean="0">
                <a:ln w="3175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رهایش کاتکولامین ها، پیوند با گیرنده آدنوزین سلول چربی</a:t>
            </a:r>
            <a:endParaRPr b="1" dirty="0" lang="en-US">
              <a:ln w="3175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65" name="Rectangle 49"/>
          <p:cNvSpPr/>
          <p:nvPr/>
        </p:nvSpPr>
        <p:spPr>
          <a:xfrm>
            <a:off x="2483768" y="3886318"/>
            <a:ext cx="4979486" cy="369332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/>
            <a:r>
              <a:rPr b="1" dirty="0" lang="fa-IR" smtClean="0">
                <a:ln w="3175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افزایش زمان رسیدن به واماندگی ،افزایش سطح تستوسترون</a:t>
            </a:r>
            <a:endParaRPr b="1" dirty="0" lang="en-US">
              <a:ln w="3175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66" name="Rectangle 50"/>
          <p:cNvSpPr/>
          <p:nvPr/>
        </p:nvSpPr>
        <p:spPr>
          <a:xfrm>
            <a:off x="2337779" y="4432101"/>
            <a:ext cx="4979486" cy="369332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/>
            <a:r>
              <a:rPr b="1" dirty="0" lang="fa-IR" smtClean="0">
                <a:ln w="3175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کاهش کوفتگی و درد عضلانی ،افزایش ذخیره سازی گلیکوژن</a:t>
            </a:r>
            <a:endParaRPr b="1" dirty="0" lang="en-US">
              <a:ln w="3175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 advTm="5000" p14:dur="12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Freeform 6"/>
          <p:cNvSpPr/>
          <p:nvPr/>
        </p:nvSpPr>
        <p:spPr bwMode="auto">
          <a:xfrm>
            <a:off x="2159741" y="3712782"/>
            <a:ext cx="1218293" cy="1405930"/>
          </a:xfrm>
          <a:custGeom>
            <a:avLst/>
            <a:gdLst>
              <a:gd name="T0" fmla="*/ 1148 w 1149"/>
              <a:gd name="T1" fmla="*/ 686 h 1326"/>
              <a:gd name="T2" fmla="*/ 1124 w 1149"/>
              <a:gd name="T3" fmla="*/ 634 h 1326"/>
              <a:gd name="T4" fmla="*/ 1020 w 1149"/>
              <a:gd name="T5" fmla="*/ 498 h 1326"/>
              <a:gd name="T6" fmla="*/ 1016 w 1149"/>
              <a:gd name="T7" fmla="*/ 398 h 1326"/>
              <a:gd name="T8" fmla="*/ 980 w 1149"/>
              <a:gd name="T9" fmla="*/ 314 h 1326"/>
              <a:gd name="T10" fmla="*/ 948 w 1149"/>
              <a:gd name="T11" fmla="*/ 222 h 1326"/>
              <a:gd name="T12" fmla="*/ 884 w 1149"/>
              <a:gd name="T13" fmla="*/ 134 h 1326"/>
              <a:gd name="T14" fmla="*/ 480 w 1149"/>
              <a:gd name="T15" fmla="*/ 2 h 1326"/>
              <a:gd name="T16" fmla="*/ 28 w 1149"/>
              <a:gd name="T17" fmla="*/ 318 h 1326"/>
              <a:gd name="T18" fmla="*/ 28 w 1149"/>
              <a:gd name="T19" fmla="*/ 602 h 1326"/>
              <a:gd name="T20" fmla="*/ 124 w 1149"/>
              <a:gd name="T21" fmla="*/ 822 h 1326"/>
              <a:gd name="T22" fmla="*/ 136 w 1149"/>
              <a:gd name="T23" fmla="*/ 1326 h 1326"/>
              <a:gd name="T24" fmla="*/ 706 w 1149"/>
              <a:gd name="T25" fmla="*/ 1326 h 1326"/>
              <a:gd name="T26" fmla="*/ 748 w 1149"/>
              <a:gd name="T27" fmla="*/ 1258 h 1326"/>
              <a:gd name="T28" fmla="*/ 764 w 1149"/>
              <a:gd name="T29" fmla="*/ 1162 h 1326"/>
              <a:gd name="T30" fmla="*/ 916 w 1149"/>
              <a:gd name="T31" fmla="*/ 1150 h 1326"/>
              <a:gd name="T32" fmla="*/ 1040 w 1149"/>
              <a:gd name="T33" fmla="*/ 1110 h 1326"/>
              <a:gd name="T34" fmla="*/ 1028 w 1149"/>
              <a:gd name="T35" fmla="*/ 966 h 1326"/>
              <a:gd name="T36" fmla="*/ 1072 w 1149"/>
              <a:gd name="T37" fmla="*/ 906 h 1326"/>
              <a:gd name="T38" fmla="*/ 1060 w 1149"/>
              <a:gd name="T39" fmla="*/ 874 h 1326"/>
              <a:gd name="T40" fmla="*/ 1084 w 1149"/>
              <a:gd name="T41" fmla="*/ 842 h 1326"/>
              <a:gd name="T42" fmla="*/ 1076 w 1149"/>
              <a:gd name="T43" fmla="*/ 758 h 1326"/>
              <a:gd name="T44" fmla="*/ 1148 w 1149"/>
              <a:gd name="T45" fmla="*/ 686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49" h="1326">
                <a:moveTo>
                  <a:pt x="1148" y="686"/>
                </a:moveTo>
                <a:cubicBezTo>
                  <a:pt x="1149" y="671"/>
                  <a:pt x="1134" y="649"/>
                  <a:pt x="1124" y="634"/>
                </a:cubicBezTo>
                <a:cubicBezTo>
                  <a:pt x="1092" y="590"/>
                  <a:pt x="1033" y="544"/>
                  <a:pt x="1020" y="498"/>
                </a:cubicBezTo>
                <a:cubicBezTo>
                  <a:pt x="1010" y="462"/>
                  <a:pt x="1021" y="433"/>
                  <a:pt x="1016" y="398"/>
                </a:cubicBezTo>
                <a:cubicBezTo>
                  <a:pt x="1012" y="371"/>
                  <a:pt x="994" y="344"/>
                  <a:pt x="980" y="314"/>
                </a:cubicBezTo>
                <a:cubicBezTo>
                  <a:pt x="966" y="283"/>
                  <a:pt x="960" y="248"/>
                  <a:pt x="948" y="222"/>
                </a:cubicBezTo>
                <a:cubicBezTo>
                  <a:pt x="931" y="186"/>
                  <a:pt x="905" y="155"/>
                  <a:pt x="884" y="134"/>
                </a:cubicBezTo>
                <a:cubicBezTo>
                  <a:pt x="793" y="43"/>
                  <a:pt x="645" y="0"/>
                  <a:pt x="480" y="2"/>
                </a:cubicBezTo>
                <a:cubicBezTo>
                  <a:pt x="230" y="4"/>
                  <a:pt x="73" y="109"/>
                  <a:pt x="28" y="318"/>
                </a:cubicBezTo>
                <a:cubicBezTo>
                  <a:pt x="9" y="404"/>
                  <a:pt x="0" y="517"/>
                  <a:pt x="28" y="602"/>
                </a:cubicBezTo>
                <a:cubicBezTo>
                  <a:pt x="53" y="676"/>
                  <a:pt x="107" y="743"/>
                  <a:pt x="124" y="822"/>
                </a:cubicBezTo>
                <a:cubicBezTo>
                  <a:pt x="143" y="907"/>
                  <a:pt x="252" y="1154"/>
                  <a:pt x="136" y="1326"/>
                </a:cubicBezTo>
                <a:cubicBezTo>
                  <a:pt x="706" y="1326"/>
                  <a:pt x="706" y="1326"/>
                  <a:pt x="706" y="1326"/>
                </a:cubicBezTo>
                <a:cubicBezTo>
                  <a:pt x="724" y="1300"/>
                  <a:pt x="742" y="1275"/>
                  <a:pt x="748" y="1258"/>
                </a:cubicBezTo>
                <a:cubicBezTo>
                  <a:pt x="761" y="1220"/>
                  <a:pt x="728" y="1176"/>
                  <a:pt x="764" y="1162"/>
                </a:cubicBezTo>
                <a:cubicBezTo>
                  <a:pt x="809" y="1145"/>
                  <a:pt x="871" y="1155"/>
                  <a:pt x="916" y="1150"/>
                </a:cubicBezTo>
                <a:cubicBezTo>
                  <a:pt x="964" y="1145"/>
                  <a:pt x="1018" y="1142"/>
                  <a:pt x="1040" y="1110"/>
                </a:cubicBezTo>
                <a:cubicBezTo>
                  <a:pt x="1072" y="1064"/>
                  <a:pt x="1022" y="1005"/>
                  <a:pt x="1028" y="966"/>
                </a:cubicBezTo>
                <a:cubicBezTo>
                  <a:pt x="1033" y="935"/>
                  <a:pt x="1058" y="940"/>
                  <a:pt x="1072" y="906"/>
                </a:cubicBezTo>
                <a:cubicBezTo>
                  <a:pt x="1075" y="889"/>
                  <a:pt x="1065" y="884"/>
                  <a:pt x="1060" y="874"/>
                </a:cubicBezTo>
                <a:cubicBezTo>
                  <a:pt x="1069" y="865"/>
                  <a:pt x="1091" y="854"/>
                  <a:pt x="1084" y="842"/>
                </a:cubicBezTo>
                <a:cubicBezTo>
                  <a:pt x="1077" y="818"/>
                  <a:pt x="1067" y="786"/>
                  <a:pt x="1076" y="758"/>
                </a:cubicBezTo>
                <a:cubicBezTo>
                  <a:pt x="1100" y="730"/>
                  <a:pt x="1146" y="728"/>
                  <a:pt x="1148" y="686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lumOff val="5000"/>
                </a:schemeClr>
              </a:gs>
              <a:gs pos="36000">
                <a:srgbClr val="A6A6A6">
                  <a:lumMod val="64000"/>
                </a:srgbClr>
              </a:gs>
              <a:gs pos="100000">
                <a:srgbClr val="0D0D0D">
                  <a:lumMod val="95000"/>
                  <a:lumOff val="5000"/>
                </a:srgbClr>
              </a:gs>
            </a:gsLst>
            <a:lin ang="18900000" scaled="1"/>
          </a:gradFill>
          <a:ln w="19050">
            <a:solidFill>
              <a:schemeClr val="bg1"/>
            </a:solidFill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88" name="Group 46"/>
          <p:cNvGrpSpPr/>
          <p:nvPr/>
        </p:nvGrpSpPr>
        <p:grpSpPr>
          <a:xfrm>
            <a:off x="2423845" y="2633077"/>
            <a:ext cx="613049" cy="1000262"/>
            <a:chOff x="6697674" y="157853"/>
            <a:chExt cx="3791414" cy="6098271"/>
          </a:xfrm>
        </p:grpSpPr>
        <p:sp>
          <p:nvSpPr>
            <p:cNvPr id="1048768" name="Freeform 47"/>
            <p:cNvSpPr/>
            <p:nvPr/>
          </p:nvSpPr>
          <p:spPr>
            <a:xfrm>
              <a:off x="6697674" y="157853"/>
              <a:ext cx="3791414" cy="4730621"/>
            </a:xfrm>
            <a:custGeom>
              <a:avLst/>
              <a:gdLst>
                <a:gd name="connsiteX0" fmla="*/ 1895707 w 3791414"/>
                <a:gd name="connsiteY0" fmla="*/ 0 h 4730618"/>
                <a:gd name="connsiteX1" fmla="*/ 3791414 w 3791414"/>
                <a:gd name="connsiteY1" fmla="*/ 1895707 h 4730618"/>
                <a:gd name="connsiteX2" fmla="*/ 3467657 w 3791414"/>
                <a:gd name="connsiteY2" fmla="*/ 2955615 h 4730618"/>
                <a:gd name="connsiteX3" fmla="*/ 3379184 w 3791414"/>
                <a:gd name="connsiteY3" fmla="*/ 3073928 h 4730618"/>
                <a:gd name="connsiteX4" fmla="*/ 2687991 w 3791414"/>
                <a:gd name="connsiteY4" fmla="*/ 4012324 h 4730618"/>
                <a:gd name="connsiteX5" fmla="*/ 2173791 w 3791414"/>
                <a:gd name="connsiteY5" fmla="*/ 4702305 h 4730618"/>
                <a:gd name="connsiteX6" fmla="*/ 2128634 w 3791414"/>
                <a:gd name="connsiteY6" fmla="*/ 4711224 h 4730618"/>
                <a:gd name="connsiteX7" fmla="*/ 2128634 w 3791414"/>
                <a:gd name="connsiteY7" fmla="*/ 4727281 h 4730618"/>
                <a:gd name="connsiteX8" fmla="*/ 2047335 w 3791414"/>
                <a:gd name="connsiteY8" fmla="*/ 4727281 h 4730618"/>
                <a:gd name="connsiteX9" fmla="*/ 2041822 w 3791414"/>
                <a:gd name="connsiteY9" fmla="*/ 4728370 h 4730618"/>
                <a:gd name="connsiteX10" fmla="*/ 1997317 w 3791414"/>
                <a:gd name="connsiteY10" fmla="*/ 4730617 h 4730618"/>
                <a:gd name="connsiteX11" fmla="*/ 1997317 w 3791414"/>
                <a:gd name="connsiteY11" fmla="*/ 4727281 h 4730618"/>
                <a:gd name="connsiteX12" fmla="*/ 1790624 w 3791414"/>
                <a:gd name="connsiteY12" fmla="*/ 4727281 h 4730618"/>
                <a:gd name="connsiteX13" fmla="*/ 1790624 w 3791414"/>
                <a:gd name="connsiteY13" fmla="*/ 4730618 h 4730618"/>
                <a:gd name="connsiteX14" fmla="*/ 1746119 w 3791414"/>
                <a:gd name="connsiteY14" fmla="*/ 4728371 h 4730618"/>
                <a:gd name="connsiteX15" fmla="*/ 1740601 w 3791414"/>
                <a:gd name="connsiteY15" fmla="*/ 4727281 h 4730618"/>
                <a:gd name="connsiteX16" fmla="*/ 1718436 w 3791414"/>
                <a:gd name="connsiteY16" fmla="*/ 4727281 h 4730618"/>
                <a:gd name="connsiteX17" fmla="*/ 1718436 w 3791414"/>
                <a:gd name="connsiteY17" fmla="*/ 4722904 h 4730618"/>
                <a:gd name="connsiteX18" fmla="*/ 1614150 w 3791414"/>
                <a:gd name="connsiteY18" fmla="*/ 4702306 h 4730618"/>
                <a:gd name="connsiteX19" fmla="*/ 1099950 w 3791414"/>
                <a:gd name="connsiteY19" fmla="*/ 4012325 h 4730618"/>
                <a:gd name="connsiteX20" fmla="*/ 328870 w 3791414"/>
                <a:gd name="connsiteY20" fmla="*/ 2965472 h 4730618"/>
                <a:gd name="connsiteX21" fmla="*/ 331124 w 3791414"/>
                <a:gd name="connsiteY21" fmla="*/ 2965466 h 4730618"/>
                <a:gd name="connsiteX22" fmla="*/ 323757 w 3791414"/>
                <a:gd name="connsiteY22" fmla="*/ 2955615 h 4730618"/>
                <a:gd name="connsiteX23" fmla="*/ 0 w 3791414"/>
                <a:gd name="connsiteY23" fmla="*/ 1895707 h 4730618"/>
                <a:gd name="connsiteX24" fmla="*/ 1895707 w 3791414"/>
                <a:gd name="connsiteY24" fmla="*/ 0 h 473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91414" h="4730618">
                  <a:moveTo>
                    <a:pt x="1895707" y="0"/>
                  </a:moveTo>
                  <a:cubicBezTo>
                    <a:pt x="2942677" y="0"/>
                    <a:pt x="3791414" y="848737"/>
                    <a:pt x="3791414" y="1895707"/>
                  </a:cubicBezTo>
                  <a:cubicBezTo>
                    <a:pt x="3791414" y="2288321"/>
                    <a:pt x="3672061" y="2653058"/>
                    <a:pt x="3467657" y="2955615"/>
                  </a:cubicBezTo>
                  <a:lnTo>
                    <a:pt x="3379184" y="3073928"/>
                  </a:lnTo>
                  <a:lnTo>
                    <a:pt x="2687991" y="4012324"/>
                  </a:lnTo>
                  <a:cubicBezTo>
                    <a:pt x="2687991" y="4338409"/>
                    <a:pt x="2471147" y="4613848"/>
                    <a:pt x="2173791" y="4702305"/>
                  </a:cubicBezTo>
                  <a:lnTo>
                    <a:pt x="2128634" y="4711224"/>
                  </a:lnTo>
                  <a:lnTo>
                    <a:pt x="2128634" y="4727281"/>
                  </a:lnTo>
                  <a:lnTo>
                    <a:pt x="2047335" y="4727281"/>
                  </a:lnTo>
                  <a:lnTo>
                    <a:pt x="2041822" y="4728370"/>
                  </a:lnTo>
                  <a:lnTo>
                    <a:pt x="1997317" y="4730617"/>
                  </a:lnTo>
                  <a:lnTo>
                    <a:pt x="1997317" y="4727281"/>
                  </a:lnTo>
                  <a:lnTo>
                    <a:pt x="1790624" y="4727281"/>
                  </a:lnTo>
                  <a:lnTo>
                    <a:pt x="1790624" y="4730618"/>
                  </a:lnTo>
                  <a:lnTo>
                    <a:pt x="1746119" y="4728371"/>
                  </a:lnTo>
                  <a:lnTo>
                    <a:pt x="1740601" y="4727281"/>
                  </a:lnTo>
                  <a:lnTo>
                    <a:pt x="1718436" y="4727281"/>
                  </a:lnTo>
                  <a:lnTo>
                    <a:pt x="1718436" y="4722904"/>
                  </a:lnTo>
                  <a:lnTo>
                    <a:pt x="1614150" y="4702306"/>
                  </a:lnTo>
                  <a:cubicBezTo>
                    <a:pt x="1316795" y="4613849"/>
                    <a:pt x="1099950" y="4338410"/>
                    <a:pt x="1099950" y="4012325"/>
                  </a:cubicBezTo>
                  <a:lnTo>
                    <a:pt x="328870" y="2965472"/>
                  </a:lnTo>
                  <a:lnTo>
                    <a:pt x="331124" y="2965466"/>
                  </a:lnTo>
                  <a:lnTo>
                    <a:pt x="323757" y="2955615"/>
                  </a:lnTo>
                  <a:cubicBezTo>
                    <a:pt x="119354" y="2653058"/>
                    <a:pt x="0" y="2288321"/>
                    <a:pt x="0" y="1895707"/>
                  </a:cubicBezTo>
                  <a:cubicBezTo>
                    <a:pt x="0" y="848737"/>
                    <a:pt x="848737" y="0"/>
                    <a:pt x="1895707" y="0"/>
                  </a:cubicBezTo>
                  <a:close/>
                </a:path>
              </a:pathLst>
            </a:custGeom>
            <a:gradFill flip="none" rotWithShape="1">
              <a:gsLst>
                <a:gs pos="29000">
                  <a:srgbClr val="FFC000">
                    <a:lumMod val="40000"/>
                    <a:lumOff val="60000"/>
                  </a:srgbClr>
                </a:gs>
                <a:gs pos="100000">
                  <a:srgbClr val="FFC000"/>
                </a:gs>
              </a:gsLst>
              <a:lin ang="2700000" scaled="1"/>
            </a:gradFill>
            <a:ln w="12700" cap="flat" cmpd="sng" algn="ctr">
              <a:solidFill>
                <a:sysClr lastClr="000000" val="windowText">
                  <a:lumMod val="50000"/>
                  <a:lumOff val="50000"/>
                </a:sysClr>
              </a:solidFill>
              <a:prstDash val="solid"/>
              <a:miter lim="800000"/>
            </a:ln>
            <a:effectLst>
              <a:glow rad="558800">
                <a:srgbClr val="FFC000">
                  <a:satMod val="175000"/>
                  <a:alpha val="40000"/>
                </a:srgbClr>
              </a:glow>
            </a:effectLst>
          </p:spPr>
          <p:txBody>
            <a:bodyPr anchor="ctr" rtlCol="0"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0" kumimoji="0" lang="en-US" noProof="0" normalizeH="0" spc="0" strike="noStrike" u="none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048769" name="Rectangle 48"/>
            <p:cNvSpPr/>
            <p:nvPr/>
          </p:nvSpPr>
          <p:spPr>
            <a:xfrm>
              <a:off x="7960712" y="4750503"/>
              <a:ext cx="1460810" cy="1014761"/>
            </a:xfrm>
            <a:prstGeom prst="rect"/>
            <a:solidFill>
              <a:sysClr lastClr="FFFFFF" val="window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 rtlCol="0"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0" kumimoji="0" lang="en-US" noProof="0" normalizeH="0" spc="0" strike="noStrike" u="none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048770" name="Delay 5"/>
            <p:cNvSpPr/>
            <p:nvPr/>
          </p:nvSpPr>
          <p:spPr>
            <a:xfrm rot="5400000">
              <a:off x="8574028" y="3925311"/>
              <a:ext cx="223025" cy="1583473"/>
            </a:xfrm>
            <a:prstGeom prst="flowChartDelay"/>
            <a:solidFill>
              <a:sysClr lastClr="FFFFFF" val="window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 rtlCol="0"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0" kumimoji="0" lang="en-US" noProof="0" normalizeH="0" spc="0" strike="noStrike" u="none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048771" name="Delay 6"/>
            <p:cNvSpPr/>
            <p:nvPr/>
          </p:nvSpPr>
          <p:spPr>
            <a:xfrm rot="5400000">
              <a:off x="8585046" y="5151812"/>
              <a:ext cx="223025" cy="1449925"/>
            </a:xfrm>
            <a:prstGeom prst="flowChartDelay"/>
            <a:solidFill>
              <a:sysClr lastClr="FFFFFF" val="window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 rtlCol="0"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0" kumimoji="0" lang="en-US" noProof="0" normalizeH="0" spc="0" strike="noStrike" u="none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sp>
          <p:nvSpPr>
            <p:cNvPr id="1048772" name="Off-page Connector 16"/>
            <p:cNvSpPr/>
            <p:nvPr/>
          </p:nvSpPr>
          <p:spPr>
            <a:xfrm>
              <a:off x="8240191" y="5949474"/>
              <a:ext cx="880946" cy="30665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11266"/>
                <a:gd name="connsiteX1" fmla="*/ 10000 w 10000"/>
                <a:gd name="connsiteY1" fmla="*/ 0 h 11266"/>
                <a:gd name="connsiteX2" fmla="*/ 10000 w 10000"/>
                <a:gd name="connsiteY2" fmla="*/ 8000 h 11266"/>
                <a:gd name="connsiteX3" fmla="*/ 5000 w 10000"/>
                <a:gd name="connsiteY3" fmla="*/ 11266 h 11266"/>
                <a:gd name="connsiteX4" fmla="*/ 0 w 10000"/>
                <a:gd name="connsiteY4" fmla="*/ 8000 h 11266"/>
                <a:gd name="connsiteX5" fmla="*/ 0 w 10000"/>
                <a:gd name="connsiteY5" fmla="*/ 0 h 1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1266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cubicBezTo>
                    <a:pt x="9167" y="9667"/>
                    <a:pt x="6667" y="11266"/>
                    <a:pt x="5000" y="11266"/>
                  </a:cubicBezTo>
                  <a:cubicBezTo>
                    <a:pt x="3333" y="11266"/>
                    <a:pt x="833" y="9667"/>
                    <a:pt x="0" y="8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lastClr="000000" val="windowText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 rtlCol="0"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0" kumimoji="0" lang="en-US" noProof="0" normalizeH="0" spc="0" strike="noStrike" u="none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  <p:grpSp>
          <p:nvGrpSpPr>
            <p:cNvPr id="89" name="Group 52"/>
            <p:cNvGrpSpPr/>
            <p:nvPr/>
          </p:nvGrpSpPr>
          <p:grpSpPr>
            <a:xfrm>
              <a:off x="7887671" y="4774461"/>
              <a:ext cx="1606888" cy="1044898"/>
              <a:chOff x="204983" y="4772717"/>
              <a:chExt cx="2359804" cy="1131848"/>
            </a:xfrm>
          </p:grpSpPr>
          <p:sp>
            <p:nvSpPr>
              <p:cNvPr id="1048773" name="Parallelogram 54"/>
              <p:cNvSpPr/>
              <p:nvPr/>
            </p:nvSpPr>
            <p:spPr>
              <a:xfrm rot="16200000" flipH="1">
                <a:off x="1262222" y="3715480"/>
                <a:ext cx="245327" cy="2359802"/>
              </a:xfrm>
              <a:prstGeom prst="parallelogram">
                <a:avLst>
                  <a:gd name="adj" fmla="val 56818"/>
                </a:avLst>
              </a:prstGeom>
              <a:solidFill>
                <a:sysClr lastClr="000000" val="windowText">
                  <a:lumMod val="75000"/>
                  <a:lumOff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 rtlCol="0"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baseline="0" b="0" cap="none" sz="1800" i="0" kern="0" kumimoji="0" lang="en-US" noProof="0" normalizeH="0" spc="0" strike="noStrike" u="none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1048774" name="Parallelogram 55"/>
              <p:cNvSpPr/>
              <p:nvPr/>
            </p:nvSpPr>
            <p:spPr>
              <a:xfrm rot="16200000" flipH="1">
                <a:off x="1262220" y="4010986"/>
                <a:ext cx="245327" cy="2359802"/>
              </a:xfrm>
              <a:prstGeom prst="parallelogram">
                <a:avLst>
                  <a:gd name="adj" fmla="val 56818"/>
                </a:avLst>
              </a:prstGeom>
              <a:solidFill>
                <a:sysClr lastClr="000000" val="windowText">
                  <a:lumMod val="75000"/>
                  <a:lumOff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 rtlCol="0"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baseline="0" b="0" cap="none" sz="1800" i="0" kern="0" kumimoji="0" lang="en-US" noProof="0" normalizeH="0" spc="0" strike="noStrike" u="none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1048775" name="Parallelogram 56"/>
              <p:cNvSpPr/>
              <p:nvPr/>
            </p:nvSpPr>
            <p:spPr>
              <a:xfrm rot="16200000" flipH="1">
                <a:off x="1262222" y="4306492"/>
                <a:ext cx="245327" cy="2359803"/>
              </a:xfrm>
              <a:prstGeom prst="parallelogram">
                <a:avLst>
                  <a:gd name="adj" fmla="val 56818"/>
                </a:avLst>
              </a:prstGeom>
              <a:solidFill>
                <a:sysClr lastClr="000000" val="windowText">
                  <a:lumMod val="75000"/>
                  <a:lumOff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 rtlCol="0"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baseline="0" b="0" cap="none" sz="1800" i="0" kern="0" kumimoji="0" lang="en-US" noProof="0" normalizeH="0" spc="0" strike="noStrike" u="none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  <p:sp>
            <p:nvSpPr>
              <p:cNvPr id="1048776" name="Parallelogram 57"/>
              <p:cNvSpPr/>
              <p:nvPr/>
            </p:nvSpPr>
            <p:spPr>
              <a:xfrm rot="16200000" flipH="1">
                <a:off x="1262222" y="4602000"/>
                <a:ext cx="245327" cy="2359803"/>
              </a:xfrm>
              <a:prstGeom prst="parallelogram">
                <a:avLst>
                  <a:gd name="adj" fmla="val 56818"/>
                </a:avLst>
              </a:prstGeom>
              <a:solidFill>
                <a:sysClr lastClr="000000" val="windowText">
                  <a:lumMod val="75000"/>
                  <a:lumOff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 rtlCol="0"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baseline="0" b="0" cap="none" sz="1800" i="0" kern="0" kumimoji="0" lang="en-US" noProof="0" normalizeH="0" spc="0" strike="noStrike" u="none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</a:endParaRPr>
              </a:p>
            </p:txBody>
          </p:sp>
        </p:grpSp>
        <p:sp>
          <p:nvSpPr>
            <p:cNvPr id="1048777" name="Block Arc 53"/>
            <p:cNvSpPr/>
            <p:nvPr/>
          </p:nvSpPr>
          <p:spPr>
            <a:xfrm rot="18345050">
              <a:off x="7095546" y="896126"/>
              <a:ext cx="2180128" cy="1882529"/>
            </a:xfrm>
            <a:prstGeom prst="blockArc">
              <a:avLst>
                <a:gd name="adj1" fmla="val 11565300"/>
                <a:gd name="adj2" fmla="val 19867411"/>
                <a:gd name="adj3" fmla="val 42799"/>
              </a:avLst>
            </a:prstGeom>
            <a:solidFill>
              <a:sysClr lastClr="FFFFFF" val="window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 rtlCol="0"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</a:endParaRPr>
            </a:p>
          </p:txBody>
        </p:sp>
      </p:grpSp>
      <p:sp>
        <p:nvSpPr>
          <p:cNvPr id="1048778" name="Block Arc 58"/>
          <p:cNvSpPr/>
          <p:nvPr/>
        </p:nvSpPr>
        <p:spPr>
          <a:xfrm>
            <a:off x="445250" y="2067694"/>
            <a:ext cx="4702814" cy="3600400"/>
          </a:xfrm>
          <a:prstGeom prst="blockArc">
            <a:avLst>
              <a:gd name="adj1" fmla="val 10800000"/>
              <a:gd name="adj2" fmla="val 1440"/>
              <a:gd name="adj3" fmla="val 1265"/>
            </a:avLst>
          </a:prstGeom>
          <a:gradFill>
            <a:gsLst>
              <a:gs pos="0">
                <a:srgbClr val="558ED5"/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79" name="Oval 59"/>
          <p:cNvSpPr/>
          <p:nvPr/>
        </p:nvSpPr>
        <p:spPr>
          <a:xfrm>
            <a:off x="2180810" y="1287286"/>
            <a:ext cx="1133415" cy="1140448"/>
          </a:xfrm>
          <a:prstGeom prst="ellipse"/>
          <a:gradFill>
            <a:gsLst>
              <a:gs pos="0">
                <a:srgbClr val="5B7CC6"/>
              </a:gs>
              <a:gs pos="100000">
                <a:srgbClr val="002463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80" name="Oval 60"/>
          <p:cNvSpPr/>
          <p:nvPr/>
        </p:nvSpPr>
        <p:spPr>
          <a:xfrm>
            <a:off x="3654609" y="1791342"/>
            <a:ext cx="1133415" cy="1140448"/>
          </a:xfrm>
          <a:prstGeom prst="ellipse"/>
          <a:gradFill>
            <a:gsLst>
              <a:gs pos="0">
                <a:srgbClr val="5B7CC6"/>
              </a:gs>
              <a:gs pos="100000">
                <a:srgbClr val="002463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81" name="Oval 61"/>
          <p:cNvSpPr/>
          <p:nvPr/>
        </p:nvSpPr>
        <p:spPr>
          <a:xfrm>
            <a:off x="702281" y="1791342"/>
            <a:ext cx="1133415" cy="1140448"/>
          </a:xfrm>
          <a:prstGeom prst="ellipse"/>
          <a:gradFill>
            <a:gsLst>
              <a:gs pos="0">
                <a:srgbClr val="5B7CC6"/>
              </a:gs>
              <a:gs pos="100000">
                <a:srgbClr val="002463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82" name="Oval 62"/>
          <p:cNvSpPr/>
          <p:nvPr/>
        </p:nvSpPr>
        <p:spPr>
          <a:xfrm>
            <a:off x="4374689" y="3231502"/>
            <a:ext cx="1133415" cy="1140448"/>
          </a:xfrm>
          <a:prstGeom prst="ellipse"/>
          <a:gradFill>
            <a:gsLst>
              <a:gs pos="0">
                <a:srgbClr val="5B7CC6"/>
              </a:gs>
              <a:gs pos="100000">
                <a:srgbClr val="002463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83" name="Oval 63"/>
          <p:cNvSpPr/>
          <p:nvPr/>
        </p:nvSpPr>
        <p:spPr>
          <a:xfrm>
            <a:off x="122359" y="3231502"/>
            <a:ext cx="1133415" cy="1140448"/>
          </a:xfrm>
          <a:prstGeom prst="ellipse"/>
          <a:gradFill>
            <a:gsLst>
              <a:gs pos="0">
                <a:srgbClr val="5B7CC6"/>
              </a:gs>
              <a:gs pos="100000">
                <a:srgbClr val="002463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84" name="Rectangle 64"/>
          <p:cNvSpPr/>
          <p:nvPr/>
        </p:nvSpPr>
        <p:spPr>
          <a:xfrm>
            <a:off x="2489377" y="32242"/>
            <a:ext cx="4626587" cy="933476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4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مصرف هوشمندانه کافئین </a:t>
            </a:r>
            <a:endParaRPr b="1" dirty="0" sz="4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85" name="Rectangle 66"/>
          <p:cNvSpPr/>
          <p:nvPr/>
        </p:nvSpPr>
        <p:spPr>
          <a:xfrm>
            <a:off x="4542556" y="3365877"/>
            <a:ext cx="792205" cy="830997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/>
            <a:r>
              <a:rPr b="1" dirty="0" sz="2400" lang="fa-IR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افراط</a:t>
            </a:r>
          </a:p>
          <a:p>
            <a:pPr algn="ctr"/>
            <a:r>
              <a:rPr b="1" dirty="0" sz="2400" lang="fa-IR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نکنید</a:t>
            </a:r>
            <a:endParaRPr b="1" dirty="0" sz="2400" lang="en-US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86" name="Rectangle 67"/>
          <p:cNvSpPr/>
          <p:nvPr/>
        </p:nvSpPr>
        <p:spPr>
          <a:xfrm>
            <a:off x="3593188" y="1992870"/>
            <a:ext cx="1151276" cy="830997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/>
            <a:r>
              <a:rPr b="1" dirty="0" sz="2400" lang="fa-IR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اعتیادآور</a:t>
            </a:r>
          </a:p>
          <a:p>
            <a:pPr algn="ctr"/>
            <a:r>
              <a:rPr b="1" dirty="0" sz="2400" lang="fa-IR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است</a:t>
            </a:r>
            <a:endParaRPr b="1" dirty="0" sz="2400" lang="en-US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87" name="Rectangle 68"/>
          <p:cNvSpPr/>
          <p:nvPr/>
        </p:nvSpPr>
        <p:spPr>
          <a:xfrm>
            <a:off x="2190198" y="1492629"/>
            <a:ext cx="1083951" cy="830997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/>
            <a:r>
              <a:rPr b="1" dirty="0" sz="2400" lang="fa-IR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دیورتیک</a:t>
            </a:r>
          </a:p>
          <a:p>
            <a:pPr algn="ctr"/>
            <a:r>
              <a:rPr b="1" dirty="0" sz="2400" lang="fa-IR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است</a:t>
            </a:r>
            <a:endParaRPr b="1" dirty="0" sz="2400" lang="en-US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88" name="Rectangle 69"/>
          <p:cNvSpPr/>
          <p:nvPr/>
        </p:nvSpPr>
        <p:spPr>
          <a:xfrm>
            <a:off x="734724" y="1946067"/>
            <a:ext cx="998991" cy="830997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/>
            <a:r>
              <a:rPr b="1" dirty="0" sz="2400" lang="fa-IR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بیماران </a:t>
            </a:r>
          </a:p>
          <a:p>
            <a:pPr algn="ctr"/>
            <a:r>
              <a:rPr b="1" dirty="0" sz="2400" lang="fa-IR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قلبی</a:t>
            </a:r>
            <a:endParaRPr b="1" dirty="0" sz="2400" lang="en-US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89" name="Rectangle 70"/>
          <p:cNvSpPr/>
          <p:nvPr/>
        </p:nvSpPr>
        <p:spPr>
          <a:xfrm>
            <a:off x="69318" y="3508380"/>
            <a:ext cx="1210588" cy="89174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/>
            <a:r>
              <a:rPr b="1" dirty="0" lang="fa-IR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اثرات طولانی</a:t>
            </a:r>
          </a:p>
          <a:p>
            <a:pPr algn="ctr"/>
            <a:r>
              <a:rPr b="1" dirty="0" lang="fa-IR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مدت دارد</a:t>
            </a:r>
            <a:endParaRPr b="1" dirty="0" lang="en-US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90" name="Rectangle 71"/>
          <p:cNvSpPr/>
          <p:nvPr/>
        </p:nvSpPr>
        <p:spPr>
          <a:xfrm>
            <a:off x="6473609" y="1370261"/>
            <a:ext cx="2531463" cy="776802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 indent="-342900" marL="342900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b="1" dirty="0" sz="3200" lang="fa-IR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دوز مصرفی : </a:t>
            </a:r>
            <a:endParaRPr b="1" dirty="0" sz="3200" lang="en-US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791" name="Rectangle 72"/>
          <p:cNvSpPr/>
          <p:nvPr/>
        </p:nvSpPr>
        <p:spPr>
          <a:xfrm>
            <a:off x="5594462" y="2139702"/>
            <a:ext cx="3371437" cy="607429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 indent="-342900" marL="342900" rtl="1">
              <a:lnSpc>
                <a:spcPct val="150000"/>
              </a:lnSpc>
              <a:buFont typeface="맑은 고딕" panose="020B0503020000020004" pitchFamily="34" charset="-127"/>
              <a:buChar char="-"/>
            </a:pPr>
            <a:r>
              <a:rPr dirty="0" sz="24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حداقل 3 میلی گرم / کیلوگرم</a:t>
            </a:r>
            <a:endParaRPr dirty="0" sz="24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792" name="Rectangle 73"/>
          <p:cNvSpPr/>
          <p:nvPr/>
        </p:nvSpPr>
        <p:spPr>
          <a:xfrm>
            <a:off x="6421421" y="2665576"/>
            <a:ext cx="2537874" cy="1500701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 indent="-342900" marL="342900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b="1" dirty="0" sz="3200" lang="fa-IR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زمان مصرف :</a:t>
            </a:r>
            <a:endParaRPr b="1" dirty="0" sz="3200" lang="en-US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93" name="Rectangle 74"/>
          <p:cNvSpPr/>
          <p:nvPr/>
        </p:nvSpPr>
        <p:spPr>
          <a:xfrm>
            <a:off x="5643911" y="3507854"/>
            <a:ext cx="3387468" cy="177601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indent="-342900" marL="342900" rtl="1">
              <a:buFont typeface="맑은 고딕" panose="020B0503020000020004" pitchFamily="34" charset="-127"/>
              <a:buChar char="-"/>
            </a:pPr>
            <a:r>
              <a:rPr dirty="0" sz="24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دو دوز یکسان در روز </a:t>
            </a:r>
            <a:r>
              <a:rPr dirty="0" sz="2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( 100 الی 300 میلی گرم )</a:t>
            </a:r>
          </a:p>
          <a:p>
            <a:pPr algn="r" indent="-342900" marL="342900" rtl="1">
              <a:buFont typeface="맑은 고딕" panose="020B0503020000020004" pitchFamily="34" charset="-127"/>
              <a:buChar char="-"/>
            </a:pPr>
            <a:r>
              <a:rPr dirty="0" sz="2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یک وعده پس از بیداری</a:t>
            </a:r>
          </a:p>
          <a:p>
            <a:pPr algn="r" indent="-342900" marL="342900" rtl="1">
              <a:buFont typeface="맑은 고딕" panose="020B0503020000020004" pitchFamily="34" charset="-127"/>
              <a:buChar char="-"/>
            </a:pPr>
            <a:r>
              <a:rPr dirty="0" sz="2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یک وعده یک ساعت قبل از تمرین</a:t>
            </a:r>
            <a:endParaRPr dirty="0" sz="2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1500">
        <p14:ripple dir="r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Rectangle 4"/>
          <p:cNvSpPr/>
          <p:nvPr/>
        </p:nvSpPr>
        <p:spPr>
          <a:xfrm>
            <a:off x="5436096" y="-591378"/>
            <a:ext cx="3169776" cy="1788211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>
              <a:lnSpc>
                <a:spcPct val="150000"/>
              </a:lnSpc>
            </a:pPr>
            <a:r>
              <a:rPr dirty="0" sz="8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کراتین</a:t>
            </a:r>
            <a:endParaRPr dirty="0" sz="6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1" name="Group 5"/>
          <p:cNvGrpSpPr/>
          <p:nvPr/>
        </p:nvGrpSpPr>
        <p:grpSpPr>
          <a:xfrm>
            <a:off x="5936636" y="3516777"/>
            <a:ext cx="3603916" cy="2007301"/>
            <a:chOff x="2729285" y="3196066"/>
            <a:chExt cx="6781800" cy="3777314"/>
          </a:xfrm>
        </p:grpSpPr>
        <p:sp>
          <p:nvSpPr>
            <p:cNvPr id="1048795" name="Ellipse 98"/>
            <p:cNvSpPr/>
            <p:nvPr/>
          </p:nvSpPr>
          <p:spPr bwMode="auto">
            <a:xfrm>
              <a:off x="2729285" y="5005371"/>
              <a:ext cx="6781800" cy="1447800"/>
            </a:xfrm>
            <a:prstGeom prst="ellipse"/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eaLnBrk="0" hangingPunct="0" indent="-37474525" marL="379317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eaLnBrk="0" fontAlgn="base" hangingPunct="0" marL="4572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eaLnBrk="0" fontAlgn="base" hangingPunct="0" marL="9144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eaLnBrk="0" fontAlgn="base" hangingPunct="0" marL="1371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eaLnBrk="0" fontAlgn="base" hangingPunct="0" marL="18288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sz="1800" lang="en-US" smtClean="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92" name="Group 7"/>
            <p:cNvGrpSpPr/>
            <p:nvPr/>
          </p:nvGrpSpPr>
          <p:grpSpPr>
            <a:xfrm rot="120000">
              <a:off x="3810342" y="3196066"/>
              <a:ext cx="4800600" cy="3777314"/>
              <a:chOff x="2286000" y="1785286"/>
              <a:chExt cx="4800600" cy="3777314"/>
            </a:xfrm>
          </p:grpSpPr>
          <p:sp>
            <p:nvSpPr>
              <p:cNvPr id="1048796" name="Oval 8"/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/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dir="t" rig="threeP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797" name="Oval 9"/>
              <p:cNvSpPr/>
              <p:nvPr/>
            </p:nvSpPr>
            <p:spPr>
              <a:xfrm>
                <a:off x="2700130" y="1981200"/>
                <a:ext cx="3776870" cy="2971800"/>
              </a:xfrm>
              <a:prstGeom prst="ellipse"/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dir="t" rig="threeP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</p:grpSp>
      <p:grpSp>
        <p:nvGrpSpPr>
          <p:cNvPr id="93" name="Group 10"/>
          <p:cNvGrpSpPr/>
          <p:nvPr/>
        </p:nvGrpSpPr>
        <p:grpSpPr>
          <a:xfrm>
            <a:off x="1619673" y="555526"/>
            <a:ext cx="372637" cy="1220244"/>
            <a:chOff x="1024503" y="3803037"/>
            <a:chExt cx="847141" cy="2774070"/>
          </a:xfrm>
        </p:grpSpPr>
        <p:sp>
          <p:nvSpPr>
            <p:cNvPr id="1048798" name="Cube 11"/>
            <p:cNvSpPr/>
            <p:nvPr/>
          </p:nvSpPr>
          <p:spPr>
            <a:xfrm flipH="1">
              <a:off x="1024503" y="4794096"/>
              <a:ext cx="847141" cy="809655"/>
            </a:xfrm>
            <a:prstGeom prst="cube"/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99" name="Cube 12"/>
            <p:cNvSpPr/>
            <p:nvPr/>
          </p:nvSpPr>
          <p:spPr>
            <a:xfrm flipH="1">
              <a:off x="1024503" y="3823325"/>
              <a:ext cx="847141" cy="809655"/>
            </a:xfrm>
            <a:prstGeom prst="cube"/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00" name="Cube 13"/>
            <p:cNvSpPr/>
            <p:nvPr/>
          </p:nvSpPr>
          <p:spPr>
            <a:xfrm flipH="1">
              <a:off x="1024503" y="5767452"/>
              <a:ext cx="847141" cy="809655"/>
            </a:xfrm>
            <a:prstGeom prst="cube"/>
            <a:solidFill>
              <a:srgbClr val="09A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01" name="TextBox 14"/>
            <p:cNvSpPr txBox="1"/>
            <p:nvPr/>
          </p:nvSpPr>
          <p:spPr>
            <a:xfrm>
              <a:off x="1351900" y="3803037"/>
              <a:ext cx="423572" cy="1160359"/>
            </a:xfrm>
            <a:prstGeom prst="rect"/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wrap="square">
              <a:spAutoFit/>
            </a:bodyPr>
            <a:p>
              <a:pPr algn="ctr"/>
              <a:r>
                <a:rPr b="1" dirty="0" sz="2000" lang="en-US" smtClean="0">
                  <a:solidFill>
                    <a:schemeClr val="bg1"/>
                  </a:solidFill>
                </a:rPr>
                <a:t>1</a:t>
              </a:r>
              <a:endParaRPr b="1" dirty="0" sz="2800"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21"/>
          <p:cNvGrpSpPr/>
          <p:nvPr/>
        </p:nvGrpSpPr>
        <p:grpSpPr>
          <a:xfrm>
            <a:off x="1619672" y="1855562"/>
            <a:ext cx="372637" cy="1220244"/>
            <a:chOff x="1024503" y="3803037"/>
            <a:chExt cx="847141" cy="2774070"/>
          </a:xfrm>
        </p:grpSpPr>
        <p:sp>
          <p:nvSpPr>
            <p:cNvPr id="1048802" name="Cube 22"/>
            <p:cNvSpPr/>
            <p:nvPr/>
          </p:nvSpPr>
          <p:spPr>
            <a:xfrm flipH="1">
              <a:off x="1024503" y="4794096"/>
              <a:ext cx="847141" cy="809655"/>
            </a:xfrm>
            <a:prstGeom prst="cube"/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03" name="Cube 23"/>
            <p:cNvSpPr/>
            <p:nvPr/>
          </p:nvSpPr>
          <p:spPr>
            <a:xfrm flipH="1">
              <a:off x="1024503" y="3823325"/>
              <a:ext cx="847141" cy="809655"/>
            </a:xfrm>
            <a:prstGeom prst="cube"/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04" name="Cube 24"/>
            <p:cNvSpPr/>
            <p:nvPr/>
          </p:nvSpPr>
          <p:spPr>
            <a:xfrm flipH="1">
              <a:off x="1024503" y="5767452"/>
              <a:ext cx="847141" cy="809655"/>
            </a:xfrm>
            <a:prstGeom prst="cube"/>
            <a:solidFill>
              <a:srgbClr val="09A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05" name="TextBox 25"/>
            <p:cNvSpPr txBox="1"/>
            <p:nvPr/>
          </p:nvSpPr>
          <p:spPr>
            <a:xfrm>
              <a:off x="1351905" y="3803037"/>
              <a:ext cx="423572" cy="1160359"/>
            </a:xfrm>
            <a:prstGeom prst="rect"/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wrap="square">
              <a:spAutoFit/>
            </a:bodyPr>
            <a:p>
              <a:pPr algn="ctr"/>
              <a:r>
                <a:rPr b="1" dirty="0" sz="2000" lang="fa-IR" smtClean="0">
                  <a:solidFill>
                    <a:schemeClr val="bg1"/>
                  </a:solidFill>
                </a:rPr>
                <a:t>4</a:t>
              </a:r>
              <a:endParaRPr b="1" dirty="0" sz="2800"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Group 26"/>
          <p:cNvGrpSpPr/>
          <p:nvPr/>
        </p:nvGrpSpPr>
        <p:grpSpPr>
          <a:xfrm>
            <a:off x="1619672" y="3160630"/>
            <a:ext cx="372637" cy="1211320"/>
            <a:chOff x="1024503" y="3823325"/>
            <a:chExt cx="847141" cy="2753782"/>
          </a:xfrm>
        </p:grpSpPr>
        <p:sp>
          <p:nvSpPr>
            <p:cNvPr id="1048806" name="Cube 27"/>
            <p:cNvSpPr/>
            <p:nvPr/>
          </p:nvSpPr>
          <p:spPr>
            <a:xfrm flipH="1">
              <a:off x="1024503" y="4794096"/>
              <a:ext cx="847141" cy="809655"/>
            </a:xfrm>
            <a:prstGeom prst="cube"/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07" name="Cube 28"/>
            <p:cNvSpPr/>
            <p:nvPr/>
          </p:nvSpPr>
          <p:spPr>
            <a:xfrm flipH="1">
              <a:off x="1024503" y="3823325"/>
              <a:ext cx="847141" cy="809655"/>
            </a:xfrm>
            <a:prstGeom prst="cube"/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08" name="Cube 29"/>
            <p:cNvSpPr/>
            <p:nvPr/>
          </p:nvSpPr>
          <p:spPr>
            <a:xfrm flipH="1">
              <a:off x="1024503" y="5767452"/>
              <a:ext cx="847141" cy="809655"/>
            </a:xfrm>
            <a:prstGeom prst="cube"/>
            <a:solidFill>
              <a:srgbClr val="09A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09" name="TextBox 30"/>
            <p:cNvSpPr txBox="1"/>
            <p:nvPr/>
          </p:nvSpPr>
          <p:spPr>
            <a:xfrm>
              <a:off x="1351900" y="3866796"/>
              <a:ext cx="423572" cy="1160359"/>
            </a:xfrm>
            <a:prstGeom prst="rect"/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wrap="square">
              <a:spAutoFit/>
            </a:bodyPr>
            <a:p>
              <a:pPr algn="ctr"/>
              <a:r>
                <a:rPr b="1" dirty="0" sz="2000" lang="fa-IR" smtClean="0">
                  <a:solidFill>
                    <a:schemeClr val="bg1"/>
                  </a:solidFill>
                </a:rPr>
                <a:t>7</a:t>
              </a:r>
              <a:endParaRPr b="1" dirty="0" sz="2800"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6" name="Group 31"/>
          <p:cNvGrpSpPr/>
          <p:nvPr/>
        </p:nvGrpSpPr>
        <p:grpSpPr>
          <a:xfrm>
            <a:off x="5652121" y="1428546"/>
            <a:ext cx="372637" cy="1211320"/>
            <a:chOff x="1024503" y="3823325"/>
            <a:chExt cx="847141" cy="2753782"/>
          </a:xfrm>
        </p:grpSpPr>
        <p:sp>
          <p:nvSpPr>
            <p:cNvPr id="1048810" name="Cube 32"/>
            <p:cNvSpPr/>
            <p:nvPr/>
          </p:nvSpPr>
          <p:spPr>
            <a:xfrm flipH="1">
              <a:off x="1024503" y="4794096"/>
              <a:ext cx="847141" cy="809655"/>
            </a:xfrm>
            <a:prstGeom prst="cube"/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11" name="Cube 33"/>
            <p:cNvSpPr/>
            <p:nvPr/>
          </p:nvSpPr>
          <p:spPr>
            <a:xfrm flipH="1">
              <a:off x="1024503" y="3823325"/>
              <a:ext cx="847141" cy="809655"/>
            </a:xfrm>
            <a:prstGeom prst="cube"/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12" name="Cube 34"/>
            <p:cNvSpPr/>
            <p:nvPr/>
          </p:nvSpPr>
          <p:spPr>
            <a:xfrm flipH="1">
              <a:off x="1024503" y="5767452"/>
              <a:ext cx="847141" cy="809655"/>
            </a:xfrm>
            <a:prstGeom prst="cube"/>
            <a:solidFill>
              <a:srgbClr val="09A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pic>
        <p:nvPicPr>
          <p:cNvPr id="2097160" name="Picture 4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-399" r="2751" b="5778"/>
          <a:stretch>
            <a:fillRect/>
          </a:stretch>
        </p:blipFill>
        <p:spPr>
          <a:xfrm>
            <a:off x="7236296" y="2913983"/>
            <a:ext cx="970869" cy="1673991"/>
          </a:xfrm>
          <a:prstGeom prst="roundRect">
            <a:avLst>
              <a:gd name="adj" fmla="val 20071"/>
            </a:avLst>
          </a:prstGeom>
          <a:ln>
            <a:noFill/>
          </a:ln>
          <a:effectLst>
            <a:innerShdw blurRad="114300">
              <a:prstClr val="black"/>
            </a:innerShdw>
            <a:softEdge rad="317500"/>
          </a:effectLst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 prst="softRound"/>
          </a:sp3d>
        </p:spPr>
      </p:pic>
      <p:sp>
        <p:nvSpPr>
          <p:cNvPr id="1048813" name="TextBox 42"/>
          <p:cNvSpPr txBox="1"/>
          <p:nvPr/>
        </p:nvSpPr>
        <p:spPr>
          <a:xfrm>
            <a:off x="1763687" y="987574"/>
            <a:ext cx="186319" cy="510413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sz="2000" lang="fa-IR" smtClean="0">
                <a:solidFill>
                  <a:schemeClr val="bg1"/>
                </a:solidFill>
              </a:rPr>
              <a:t>2</a:t>
            </a:r>
            <a:endParaRPr b="1" dirty="0" sz="2800" lang="en-US">
              <a:solidFill>
                <a:schemeClr val="bg1"/>
              </a:solidFill>
            </a:endParaRPr>
          </a:p>
        </p:txBody>
      </p:sp>
      <p:sp>
        <p:nvSpPr>
          <p:cNvPr id="1048814" name="TextBox 43"/>
          <p:cNvSpPr txBox="1"/>
          <p:nvPr/>
        </p:nvSpPr>
        <p:spPr>
          <a:xfrm>
            <a:off x="1763688" y="1427407"/>
            <a:ext cx="186319" cy="510413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sz="2000" lang="fa-IR" smtClean="0">
                <a:solidFill>
                  <a:schemeClr val="bg1"/>
                </a:solidFill>
              </a:rPr>
              <a:t>3</a:t>
            </a:r>
            <a:endParaRPr b="1" dirty="0" sz="2800" lang="en-US">
              <a:solidFill>
                <a:schemeClr val="bg1"/>
              </a:solidFill>
            </a:endParaRPr>
          </a:p>
        </p:txBody>
      </p:sp>
      <p:sp>
        <p:nvSpPr>
          <p:cNvPr id="1048815" name="TextBox 44"/>
          <p:cNvSpPr txBox="1"/>
          <p:nvPr/>
        </p:nvSpPr>
        <p:spPr>
          <a:xfrm>
            <a:off x="1763686" y="2315087"/>
            <a:ext cx="186319" cy="510412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sz="2000" lang="fa-IR" smtClean="0">
                <a:solidFill>
                  <a:schemeClr val="bg1"/>
                </a:solidFill>
              </a:rPr>
              <a:t>5</a:t>
            </a:r>
            <a:endParaRPr b="1" dirty="0" sz="2800" lang="en-US">
              <a:solidFill>
                <a:schemeClr val="bg1"/>
              </a:solidFill>
            </a:endParaRPr>
          </a:p>
        </p:txBody>
      </p:sp>
      <p:sp>
        <p:nvSpPr>
          <p:cNvPr id="1048816" name="TextBox 45"/>
          <p:cNvSpPr txBox="1"/>
          <p:nvPr/>
        </p:nvSpPr>
        <p:spPr>
          <a:xfrm>
            <a:off x="1763685" y="2733691"/>
            <a:ext cx="186319" cy="510413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sz="2000" lang="fa-IR" smtClean="0">
                <a:solidFill>
                  <a:schemeClr val="bg1"/>
                </a:solidFill>
              </a:rPr>
              <a:t>6</a:t>
            </a:r>
            <a:endParaRPr b="1" dirty="0" sz="2800" lang="en-US">
              <a:solidFill>
                <a:schemeClr val="bg1"/>
              </a:solidFill>
            </a:endParaRPr>
          </a:p>
        </p:txBody>
      </p:sp>
      <p:sp>
        <p:nvSpPr>
          <p:cNvPr id="1048817" name="TextBox 46"/>
          <p:cNvSpPr txBox="1"/>
          <p:nvPr/>
        </p:nvSpPr>
        <p:spPr>
          <a:xfrm>
            <a:off x="1763685" y="3597555"/>
            <a:ext cx="186319" cy="510412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sz="2000" lang="fa-IR" smtClean="0">
                <a:solidFill>
                  <a:schemeClr val="bg1"/>
                </a:solidFill>
              </a:rPr>
              <a:t>8</a:t>
            </a:r>
            <a:endParaRPr b="1" dirty="0" sz="2800" lang="en-US">
              <a:solidFill>
                <a:schemeClr val="bg1"/>
              </a:solidFill>
            </a:endParaRPr>
          </a:p>
        </p:txBody>
      </p:sp>
      <p:sp>
        <p:nvSpPr>
          <p:cNvPr id="1048818" name="TextBox 47"/>
          <p:cNvSpPr txBox="1"/>
          <p:nvPr/>
        </p:nvSpPr>
        <p:spPr>
          <a:xfrm>
            <a:off x="1763684" y="4043848"/>
            <a:ext cx="186319" cy="510413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sz="2000" lang="fa-IR" smtClean="0">
                <a:solidFill>
                  <a:schemeClr val="bg1"/>
                </a:solidFill>
              </a:rPr>
              <a:t>9</a:t>
            </a:r>
            <a:endParaRPr b="1" dirty="0" sz="2800" lang="en-US">
              <a:solidFill>
                <a:schemeClr val="bg1"/>
              </a:solidFill>
            </a:endParaRPr>
          </a:p>
        </p:txBody>
      </p:sp>
      <p:sp>
        <p:nvSpPr>
          <p:cNvPr id="1048819" name="TextBox 48"/>
          <p:cNvSpPr txBox="1"/>
          <p:nvPr/>
        </p:nvSpPr>
        <p:spPr>
          <a:xfrm>
            <a:off x="5639207" y="1903837"/>
            <a:ext cx="444645" cy="454279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lang="fa-IR" smtClean="0">
                <a:solidFill>
                  <a:schemeClr val="bg1"/>
                </a:solidFill>
              </a:rPr>
              <a:t>12</a:t>
            </a:r>
            <a:endParaRPr b="1" dirty="0" lang="en-US">
              <a:solidFill>
                <a:schemeClr val="bg1"/>
              </a:solidFill>
            </a:endParaRPr>
          </a:p>
        </p:txBody>
      </p:sp>
      <p:sp>
        <p:nvSpPr>
          <p:cNvPr id="1048820" name="TextBox 49"/>
          <p:cNvSpPr txBox="1"/>
          <p:nvPr/>
        </p:nvSpPr>
        <p:spPr>
          <a:xfrm>
            <a:off x="5652120" y="1419622"/>
            <a:ext cx="444645" cy="454278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lang="fa-IR" smtClean="0">
                <a:solidFill>
                  <a:schemeClr val="bg1"/>
                </a:solidFill>
              </a:rPr>
              <a:t>11</a:t>
            </a:r>
            <a:endParaRPr b="1" dirty="0" lang="en-US">
              <a:solidFill>
                <a:schemeClr val="bg1"/>
              </a:solidFill>
            </a:endParaRPr>
          </a:p>
        </p:txBody>
      </p:sp>
      <p:sp>
        <p:nvSpPr>
          <p:cNvPr id="1048821" name="TextBox 50"/>
          <p:cNvSpPr txBox="1"/>
          <p:nvPr/>
        </p:nvSpPr>
        <p:spPr>
          <a:xfrm>
            <a:off x="5638099" y="2323165"/>
            <a:ext cx="444645" cy="454278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lang="fa-IR" smtClean="0">
                <a:solidFill>
                  <a:schemeClr val="bg1"/>
                </a:solidFill>
              </a:rPr>
              <a:t>13</a:t>
            </a:r>
            <a:endParaRPr b="1" dirty="0" lang="en-US">
              <a:solidFill>
                <a:schemeClr val="bg1"/>
              </a:solidFill>
            </a:endParaRPr>
          </a:p>
        </p:txBody>
      </p:sp>
      <p:sp>
        <p:nvSpPr>
          <p:cNvPr id="1048822" name="Cube 54"/>
          <p:cNvSpPr/>
          <p:nvPr/>
        </p:nvSpPr>
        <p:spPr>
          <a:xfrm flipH="1">
            <a:off x="1619672" y="4447851"/>
            <a:ext cx="372637" cy="356147"/>
          </a:xfrm>
          <a:prstGeom prst="cube"/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23" name="TextBox 56"/>
          <p:cNvSpPr txBox="1"/>
          <p:nvPr/>
        </p:nvSpPr>
        <p:spPr>
          <a:xfrm>
            <a:off x="1634520" y="4472003"/>
            <a:ext cx="444645" cy="454278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lang="fa-IR" smtClean="0">
                <a:solidFill>
                  <a:schemeClr val="bg1"/>
                </a:solidFill>
              </a:rPr>
              <a:t>10</a:t>
            </a:r>
            <a:endParaRPr b="1" dirty="0" lang="en-US">
              <a:solidFill>
                <a:schemeClr val="bg1"/>
              </a:solidFill>
            </a:endParaRPr>
          </a:p>
        </p:txBody>
      </p:sp>
      <p:sp>
        <p:nvSpPr>
          <p:cNvPr id="1048824" name="Rectangle 57"/>
          <p:cNvSpPr/>
          <p:nvPr/>
        </p:nvSpPr>
        <p:spPr>
          <a:xfrm>
            <a:off x="1907703" y="611821"/>
            <a:ext cx="2164080" cy="372744"/>
          </a:xfrm>
          <a:prstGeom prst="rect"/>
        </p:spPr>
        <p:txBody>
          <a:bodyPr wrap="none">
            <a:spAutoFit/>
          </a:bodyPr>
          <a:p>
            <a:r>
              <a:rPr dirty="0" sz="1600" lang="en-US" err="1" smtClean="0">
                <a:solidFill>
                  <a:srgbClr val="002060"/>
                </a:solidFill>
                <a:latin typeface="TimesNewRoman"/>
              </a:rPr>
              <a:t>Creatine</a:t>
            </a:r>
            <a:r>
              <a:rPr dirty="0" sz="1600" lang="en-US" smtClean="0">
                <a:solidFill>
                  <a:srgbClr val="002060"/>
                </a:solidFill>
                <a:latin typeface="TimesNewRoman"/>
              </a:rPr>
              <a:t> Monohydrate</a:t>
            </a:r>
            <a:r>
              <a:rPr dirty="0" sz="1600" lang="en-US" smtClean="0">
                <a:solidFill>
                  <a:srgbClr val="002060"/>
                </a:solidFill>
                <a:latin typeface="EditControl"/>
              </a:rPr>
              <a:t> </a:t>
            </a:r>
            <a:endParaRPr dirty="0" sz="1600" lang="en-US"/>
          </a:p>
        </p:txBody>
      </p:sp>
      <p:sp>
        <p:nvSpPr>
          <p:cNvPr id="1048825" name="Rectangle 38"/>
          <p:cNvSpPr>
            <a:spLocks noChangeArrowheads="1"/>
          </p:cNvSpPr>
          <p:nvPr/>
        </p:nvSpPr>
        <p:spPr bwMode="black">
          <a:xfrm>
            <a:off x="3995935" y="609672"/>
            <a:ext cx="1710588" cy="338554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sz="16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کراتین مونوهیدرات</a:t>
            </a:r>
            <a:endParaRPr altLang="en-US" b="1" dirty="0" sz="16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826" name="Rectangle 59"/>
          <p:cNvSpPr/>
          <p:nvPr/>
        </p:nvSpPr>
        <p:spPr>
          <a:xfrm>
            <a:off x="1937771" y="1043129"/>
            <a:ext cx="1935480" cy="372744"/>
          </a:xfrm>
          <a:prstGeom prst="rect"/>
        </p:spPr>
        <p:txBody>
          <a:bodyPr wrap="none">
            <a:spAutoFit/>
          </a:bodyPr>
          <a:p>
            <a:r>
              <a:rPr dirty="0" sz="1600" lang="en-US" err="1" smtClean="0">
                <a:solidFill>
                  <a:srgbClr val="002060"/>
                </a:solidFill>
                <a:latin typeface="TimesNewRoman"/>
              </a:rPr>
              <a:t>Creatine</a:t>
            </a:r>
            <a:r>
              <a:rPr dirty="0" sz="1600" lang="en-US" smtClean="0">
                <a:solidFill>
                  <a:srgbClr val="002060"/>
                </a:solidFill>
                <a:latin typeface="TimesNewRoman"/>
              </a:rPr>
              <a:t> Anhydrous</a:t>
            </a:r>
            <a:r>
              <a:rPr dirty="0" sz="1600" lang="en-US" smtClean="0">
                <a:solidFill>
                  <a:srgbClr val="002060"/>
                </a:solidFill>
                <a:latin typeface="EditControl"/>
              </a:rPr>
              <a:t> </a:t>
            </a:r>
            <a:endParaRPr dirty="0" sz="1600" lang="en-US"/>
          </a:p>
        </p:txBody>
      </p:sp>
      <p:sp>
        <p:nvSpPr>
          <p:cNvPr id="1048827" name="Rectangle 38"/>
          <p:cNvSpPr>
            <a:spLocks noChangeArrowheads="1"/>
          </p:cNvSpPr>
          <p:nvPr/>
        </p:nvSpPr>
        <p:spPr bwMode="black">
          <a:xfrm>
            <a:off x="3797515" y="1059582"/>
            <a:ext cx="1710588" cy="338554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sz="16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کراتین آیندروز</a:t>
            </a:r>
            <a:endParaRPr altLang="en-US" b="1" dirty="0" sz="16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828" name="Rectangle 61"/>
          <p:cNvSpPr/>
          <p:nvPr/>
        </p:nvSpPr>
        <p:spPr>
          <a:xfrm>
            <a:off x="1925336" y="2737252"/>
            <a:ext cx="2481580" cy="372744"/>
          </a:xfrm>
          <a:prstGeom prst="rect"/>
        </p:spPr>
        <p:txBody>
          <a:bodyPr wrap="none">
            <a:spAutoFit/>
          </a:bodyPr>
          <a:p>
            <a:r>
              <a:rPr dirty="0" sz="1600" lang="en-US">
                <a:solidFill>
                  <a:srgbClr val="002060"/>
                </a:solidFill>
                <a:latin typeface="TimesNewRoman"/>
              </a:rPr>
              <a:t>di"</a:t>
            </a:r>
            <a:r>
              <a:rPr dirty="0" sz="1600" lang="en-US">
                <a:solidFill>
                  <a:srgbClr val="002060"/>
                </a:solidFill>
                <a:latin typeface="EditControl"/>
              </a:rPr>
              <a:t> </a:t>
            </a:r>
            <a:r>
              <a:rPr dirty="0" sz="1600" lang="en-US">
                <a:solidFill>
                  <a:srgbClr val="002060"/>
                </a:solidFill>
                <a:latin typeface="TimesNewRoman"/>
              </a:rPr>
              <a:t>and </a:t>
            </a:r>
            <a:r>
              <a:rPr dirty="0" sz="1600" lang="en-US" err="1">
                <a:solidFill>
                  <a:srgbClr val="002060"/>
                </a:solidFill>
                <a:latin typeface="TimesNewRoman"/>
              </a:rPr>
              <a:t>tri"creatine</a:t>
            </a:r>
            <a:r>
              <a:rPr dirty="0" sz="1600" lang="en-US">
                <a:solidFill>
                  <a:srgbClr val="002060"/>
                </a:solidFill>
                <a:latin typeface="TimesNewRoman"/>
              </a:rPr>
              <a:t> malate</a:t>
            </a:r>
            <a:r>
              <a:rPr dirty="0" sz="1600" lang="en-US">
                <a:solidFill>
                  <a:srgbClr val="002060"/>
                </a:solidFill>
                <a:latin typeface="EditControl"/>
              </a:rPr>
              <a:t> </a:t>
            </a:r>
            <a:endParaRPr dirty="0" sz="1600" lang="en-US"/>
          </a:p>
        </p:txBody>
      </p:sp>
      <p:sp>
        <p:nvSpPr>
          <p:cNvPr id="1048829" name="Rectangle 38"/>
          <p:cNvSpPr>
            <a:spLocks noChangeArrowheads="1"/>
          </p:cNvSpPr>
          <p:nvPr/>
        </p:nvSpPr>
        <p:spPr bwMode="black">
          <a:xfrm>
            <a:off x="4283968" y="2746602"/>
            <a:ext cx="1710588" cy="338554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sz="16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کراتین مالات</a:t>
            </a:r>
            <a:endParaRPr altLang="en-US" b="1" dirty="0" sz="16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830" name="Rectangle 63"/>
          <p:cNvSpPr/>
          <p:nvPr/>
        </p:nvSpPr>
        <p:spPr>
          <a:xfrm>
            <a:off x="1937771" y="1485593"/>
            <a:ext cx="1630680" cy="372745"/>
          </a:xfrm>
          <a:prstGeom prst="rect"/>
        </p:spPr>
        <p:txBody>
          <a:bodyPr wrap="none">
            <a:spAutoFit/>
          </a:bodyPr>
          <a:p>
            <a:r>
              <a:rPr dirty="0" sz="1600" lang="en-US" err="1">
                <a:solidFill>
                  <a:srgbClr val="002060"/>
                </a:solidFill>
                <a:latin typeface="TimesNewRoman"/>
              </a:rPr>
              <a:t>C</a:t>
            </a:r>
            <a:r>
              <a:rPr dirty="0" sz="1600" lang="en-US" err="1" smtClean="0">
                <a:solidFill>
                  <a:srgbClr val="002060"/>
                </a:solidFill>
                <a:latin typeface="TimesNewRoman"/>
              </a:rPr>
              <a:t>reatine</a:t>
            </a:r>
            <a:r>
              <a:rPr dirty="0" sz="1600" lang="en-US" smtClean="0">
                <a:solidFill>
                  <a:srgbClr val="002060"/>
                </a:solidFill>
                <a:latin typeface="TimesNewRoman"/>
              </a:rPr>
              <a:t> </a:t>
            </a:r>
            <a:r>
              <a:rPr dirty="0" sz="1600" lang="en-US" err="1" smtClean="0">
                <a:solidFill>
                  <a:srgbClr val="002060"/>
                </a:solidFill>
                <a:latin typeface="TimesNewRoman"/>
              </a:rPr>
              <a:t>Orotate</a:t>
            </a:r>
            <a:r>
              <a:rPr dirty="0" sz="1600" lang="en-US" smtClean="0">
                <a:solidFill>
                  <a:srgbClr val="002060"/>
                </a:solidFill>
                <a:latin typeface="EditControl"/>
              </a:rPr>
              <a:t> </a:t>
            </a:r>
            <a:endParaRPr dirty="0" sz="1600" lang="en-US"/>
          </a:p>
        </p:txBody>
      </p:sp>
      <p:sp>
        <p:nvSpPr>
          <p:cNvPr id="1048831" name="Rectangle 38"/>
          <p:cNvSpPr>
            <a:spLocks noChangeArrowheads="1"/>
          </p:cNvSpPr>
          <p:nvPr/>
        </p:nvSpPr>
        <p:spPr bwMode="black">
          <a:xfrm>
            <a:off x="3509484" y="1491630"/>
            <a:ext cx="1710588" cy="338554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sz="16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کراتین اروتات</a:t>
            </a:r>
            <a:endParaRPr altLang="en-US" b="1" dirty="0" sz="16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832" name="Rectangle 65"/>
          <p:cNvSpPr/>
          <p:nvPr/>
        </p:nvSpPr>
        <p:spPr>
          <a:xfrm>
            <a:off x="1925336" y="3219822"/>
            <a:ext cx="1948180" cy="372745"/>
          </a:xfrm>
          <a:prstGeom prst="rect"/>
        </p:spPr>
        <p:txBody>
          <a:bodyPr wrap="none">
            <a:spAutoFit/>
          </a:bodyPr>
          <a:p>
            <a:r>
              <a:rPr dirty="0" sz="1600" lang="en-US" err="1" smtClean="0">
                <a:solidFill>
                  <a:srgbClr val="002060"/>
                </a:solidFill>
                <a:latin typeface="TimesNewRoman"/>
              </a:rPr>
              <a:t>Creatine</a:t>
            </a:r>
            <a:r>
              <a:rPr dirty="0" sz="1600" lang="en-US" smtClean="0">
                <a:solidFill>
                  <a:srgbClr val="002060"/>
                </a:solidFill>
                <a:latin typeface="TimesNewRoman"/>
              </a:rPr>
              <a:t> </a:t>
            </a:r>
            <a:r>
              <a:rPr dirty="0" sz="1600" lang="en-US" err="1">
                <a:solidFill>
                  <a:srgbClr val="002060"/>
                </a:solidFill>
                <a:latin typeface="TimesNewRoman"/>
              </a:rPr>
              <a:t>kre"alkalyn</a:t>
            </a:r>
            <a:r>
              <a:rPr dirty="0" sz="1600" lang="en-US">
                <a:solidFill>
                  <a:srgbClr val="002060"/>
                </a:solidFill>
                <a:latin typeface="EditControl"/>
              </a:rPr>
              <a:t> </a:t>
            </a:r>
            <a:endParaRPr dirty="0" sz="1600" lang="en-US"/>
          </a:p>
        </p:txBody>
      </p:sp>
      <p:sp>
        <p:nvSpPr>
          <p:cNvPr id="1048833" name="Rectangle 38"/>
          <p:cNvSpPr>
            <a:spLocks noChangeArrowheads="1"/>
          </p:cNvSpPr>
          <p:nvPr/>
        </p:nvSpPr>
        <p:spPr bwMode="black">
          <a:xfrm>
            <a:off x="3779911" y="3219822"/>
            <a:ext cx="1710588" cy="338554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sz="16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کراتین آلکالین</a:t>
            </a:r>
            <a:endParaRPr altLang="en-US" b="1" dirty="0" sz="16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834" name="Rectangle 67"/>
          <p:cNvSpPr/>
          <p:nvPr/>
        </p:nvSpPr>
        <p:spPr>
          <a:xfrm>
            <a:off x="1950003" y="1879146"/>
            <a:ext cx="1554480" cy="372745"/>
          </a:xfrm>
          <a:prstGeom prst="rect"/>
        </p:spPr>
        <p:txBody>
          <a:bodyPr wrap="none">
            <a:spAutoFit/>
          </a:bodyPr>
          <a:p>
            <a:r>
              <a:rPr dirty="0" sz="1600" lang="en-US" err="1" smtClean="0">
                <a:solidFill>
                  <a:srgbClr val="002060"/>
                </a:solidFill>
                <a:latin typeface="TimesNewRoman"/>
              </a:rPr>
              <a:t>Creatine</a:t>
            </a:r>
            <a:r>
              <a:rPr dirty="0" sz="1600" lang="en-US" smtClean="0">
                <a:solidFill>
                  <a:srgbClr val="002060"/>
                </a:solidFill>
                <a:latin typeface="TimesNewRoman"/>
              </a:rPr>
              <a:t> Citrate</a:t>
            </a:r>
            <a:r>
              <a:rPr dirty="0" sz="1600" lang="en-US" smtClean="0">
                <a:solidFill>
                  <a:srgbClr val="002060"/>
                </a:solidFill>
                <a:latin typeface="EditControl"/>
              </a:rPr>
              <a:t> </a:t>
            </a:r>
            <a:endParaRPr dirty="0" sz="1600" lang="en-US"/>
          </a:p>
        </p:txBody>
      </p:sp>
      <p:sp>
        <p:nvSpPr>
          <p:cNvPr id="1048835" name="Rectangle 38"/>
          <p:cNvSpPr>
            <a:spLocks noChangeArrowheads="1"/>
          </p:cNvSpPr>
          <p:nvPr/>
        </p:nvSpPr>
        <p:spPr bwMode="black">
          <a:xfrm>
            <a:off x="3428674" y="1908144"/>
            <a:ext cx="1710588" cy="338554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sz="16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کراتین سیترات</a:t>
            </a:r>
            <a:endParaRPr altLang="en-US" b="1" dirty="0" sz="16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836" name="Rectangle 69"/>
          <p:cNvSpPr/>
          <p:nvPr/>
        </p:nvSpPr>
        <p:spPr>
          <a:xfrm>
            <a:off x="1950003" y="2309925"/>
            <a:ext cx="1554480" cy="372745"/>
          </a:xfrm>
          <a:prstGeom prst="rect"/>
        </p:spPr>
        <p:txBody>
          <a:bodyPr wrap="none">
            <a:spAutoFit/>
          </a:bodyPr>
          <a:p>
            <a:r>
              <a:rPr dirty="0" sz="1600" lang="en-US" err="1" smtClean="0">
                <a:solidFill>
                  <a:srgbClr val="002060"/>
                </a:solidFill>
                <a:latin typeface="TimesNewRoman"/>
              </a:rPr>
              <a:t>Creatine</a:t>
            </a:r>
            <a:r>
              <a:rPr dirty="0" sz="1600" lang="en-US" smtClean="0">
                <a:solidFill>
                  <a:srgbClr val="002060"/>
                </a:solidFill>
                <a:latin typeface="TimesNewRoman"/>
              </a:rPr>
              <a:t> Serum</a:t>
            </a:r>
            <a:r>
              <a:rPr dirty="0" sz="1600" lang="en-US" smtClean="0">
                <a:solidFill>
                  <a:srgbClr val="002060"/>
                </a:solidFill>
                <a:latin typeface="EditControl"/>
              </a:rPr>
              <a:t> </a:t>
            </a:r>
            <a:endParaRPr dirty="0" sz="1600" lang="en-US"/>
          </a:p>
        </p:txBody>
      </p:sp>
      <p:sp>
        <p:nvSpPr>
          <p:cNvPr id="1048837" name="Rectangle 38"/>
          <p:cNvSpPr>
            <a:spLocks noChangeArrowheads="1"/>
          </p:cNvSpPr>
          <p:nvPr/>
        </p:nvSpPr>
        <p:spPr bwMode="black">
          <a:xfrm>
            <a:off x="3419872" y="2283718"/>
            <a:ext cx="1710588" cy="338554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sz="16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کراتین سرم</a:t>
            </a:r>
            <a:endParaRPr altLang="en-US" b="1" dirty="0" sz="16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838" name="Rectangle 72"/>
          <p:cNvSpPr/>
          <p:nvPr/>
        </p:nvSpPr>
        <p:spPr>
          <a:xfrm>
            <a:off x="5994556" y="1451030"/>
            <a:ext cx="1668781" cy="372745"/>
          </a:xfrm>
          <a:prstGeom prst="rect"/>
        </p:spPr>
        <p:txBody>
          <a:bodyPr wrap="none">
            <a:spAutoFit/>
          </a:bodyPr>
          <a:p>
            <a:r>
              <a:rPr dirty="0" sz="1600" lang="en-US" err="1" smtClean="0">
                <a:solidFill>
                  <a:srgbClr val="002060"/>
                </a:solidFill>
                <a:latin typeface="TimesNewRoman"/>
              </a:rPr>
              <a:t>Creatine</a:t>
            </a:r>
            <a:r>
              <a:rPr dirty="0" sz="1600" lang="en-US" smtClean="0">
                <a:solidFill>
                  <a:srgbClr val="002060"/>
                </a:solidFill>
                <a:latin typeface="TimesNewRoman"/>
              </a:rPr>
              <a:t> Tartrate</a:t>
            </a:r>
            <a:r>
              <a:rPr dirty="0" sz="1600" lang="en-US" smtClean="0">
                <a:solidFill>
                  <a:srgbClr val="002060"/>
                </a:solidFill>
                <a:latin typeface="EditControl"/>
              </a:rPr>
              <a:t> </a:t>
            </a:r>
            <a:endParaRPr dirty="0" sz="1600" lang="en-US"/>
          </a:p>
        </p:txBody>
      </p:sp>
      <p:sp>
        <p:nvSpPr>
          <p:cNvPr id="1048839" name="Rectangle 38"/>
          <p:cNvSpPr>
            <a:spLocks noChangeArrowheads="1"/>
          </p:cNvSpPr>
          <p:nvPr/>
        </p:nvSpPr>
        <p:spPr bwMode="black">
          <a:xfrm>
            <a:off x="7541932" y="1458185"/>
            <a:ext cx="1710588" cy="338554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sz="16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کراتین تار تاریک</a:t>
            </a:r>
            <a:endParaRPr altLang="en-US" b="1" dirty="0" sz="16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840" name="Rectangle 74"/>
          <p:cNvSpPr/>
          <p:nvPr/>
        </p:nvSpPr>
        <p:spPr>
          <a:xfrm>
            <a:off x="5965702" y="1914386"/>
            <a:ext cx="1770380" cy="403479"/>
          </a:xfrm>
          <a:prstGeom prst="rect"/>
        </p:spPr>
        <p:txBody>
          <a:bodyPr wrap="none">
            <a:spAutoFit/>
          </a:bodyPr>
          <a:p>
            <a:r>
              <a:rPr dirty="0" lang="en-US" err="1" smtClean="0">
                <a:solidFill>
                  <a:srgbClr val="002060"/>
                </a:solidFill>
                <a:latin typeface="TimesNewRoman"/>
              </a:rPr>
              <a:t>Creatine</a:t>
            </a:r>
            <a:r>
              <a:rPr dirty="0" lang="en-US" smtClean="0">
                <a:solidFill>
                  <a:srgbClr val="002060"/>
                </a:solidFill>
                <a:latin typeface="TimesNewRoman"/>
              </a:rPr>
              <a:t> Titrate</a:t>
            </a:r>
            <a:r>
              <a:rPr dirty="0" lang="en-US" smtClean="0">
                <a:solidFill>
                  <a:srgbClr val="002060"/>
                </a:solidFill>
                <a:latin typeface="EditControl"/>
              </a:rPr>
              <a:t> </a:t>
            </a:r>
            <a:endParaRPr dirty="0" lang="en-US"/>
          </a:p>
        </p:txBody>
      </p:sp>
      <p:sp>
        <p:nvSpPr>
          <p:cNvPr id="1048841" name="Rectangle 38"/>
          <p:cNvSpPr>
            <a:spLocks noChangeArrowheads="1"/>
          </p:cNvSpPr>
          <p:nvPr/>
        </p:nvSpPr>
        <p:spPr bwMode="black">
          <a:xfrm>
            <a:off x="7613940" y="1923678"/>
            <a:ext cx="1710588" cy="338554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sz="16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کراتین تیترات</a:t>
            </a:r>
            <a:endParaRPr altLang="en-US" b="1" dirty="0" sz="16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842" name="Rectangle 76"/>
          <p:cNvSpPr/>
          <p:nvPr/>
        </p:nvSpPr>
        <p:spPr>
          <a:xfrm>
            <a:off x="1925336" y="3631615"/>
            <a:ext cx="2760980" cy="372745"/>
          </a:xfrm>
          <a:prstGeom prst="rect"/>
        </p:spPr>
        <p:txBody>
          <a:bodyPr wrap="none">
            <a:spAutoFit/>
          </a:bodyPr>
          <a:p>
            <a:r>
              <a:rPr dirty="0" sz="1600" lang="en-US" smtClean="0">
                <a:solidFill>
                  <a:srgbClr val="002060"/>
                </a:solidFill>
                <a:latin typeface="TimesNewRoman"/>
              </a:rPr>
              <a:t>Magnesium </a:t>
            </a:r>
            <a:r>
              <a:rPr dirty="0" sz="1600" lang="en-US" err="1" smtClean="0">
                <a:solidFill>
                  <a:srgbClr val="002060"/>
                </a:solidFill>
                <a:latin typeface="TimesNewRoman"/>
              </a:rPr>
              <a:t>Creatine</a:t>
            </a:r>
            <a:r>
              <a:rPr dirty="0" sz="1600" lang="en-US" smtClean="0">
                <a:solidFill>
                  <a:srgbClr val="002060"/>
                </a:solidFill>
                <a:latin typeface="TimesNewRoman"/>
              </a:rPr>
              <a:t> Chelate</a:t>
            </a:r>
            <a:r>
              <a:rPr dirty="0" sz="1600" lang="en-US" smtClean="0">
                <a:solidFill>
                  <a:srgbClr val="002060"/>
                </a:solidFill>
                <a:latin typeface="EditControl"/>
              </a:rPr>
              <a:t> </a:t>
            </a:r>
            <a:endParaRPr dirty="0" sz="1600" lang="en-US"/>
          </a:p>
        </p:txBody>
      </p:sp>
      <p:sp>
        <p:nvSpPr>
          <p:cNvPr id="1048843" name="Rectangle 38"/>
          <p:cNvSpPr>
            <a:spLocks noChangeArrowheads="1"/>
          </p:cNvSpPr>
          <p:nvPr/>
        </p:nvSpPr>
        <p:spPr bwMode="black">
          <a:xfrm>
            <a:off x="4627380" y="3648108"/>
            <a:ext cx="1910988" cy="338554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sz="16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منیزیم کراتین کی لیت</a:t>
            </a:r>
            <a:endParaRPr altLang="en-US" b="1" dirty="0" sz="16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844" name="Rectangle 78"/>
          <p:cNvSpPr/>
          <p:nvPr/>
        </p:nvSpPr>
        <p:spPr>
          <a:xfrm>
            <a:off x="1934417" y="4059237"/>
            <a:ext cx="2621280" cy="372745"/>
          </a:xfrm>
          <a:prstGeom prst="rect"/>
        </p:spPr>
        <p:txBody>
          <a:bodyPr wrap="none">
            <a:spAutoFit/>
          </a:bodyPr>
          <a:p>
            <a:r>
              <a:rPr dirty="0" sz="1600" lang="en-US" err="1" smtClean="0">
                <a:solidFill>
                  <a:srgbClr val="002060"/>
                </a:solidFill>
                <a:latin typeface="TimesNewRoman"/>
              </a:rPr>
              <a:t>Creatine</a:t>
            </a:r>
            <a:r>
              <a:rPr dirty="0" sz="1600" lang="en-US" smtClean="0">
                <a:solidFill>
                  <a:srgbClr val="002060"/>
                </a:solidFill>
                <a:latin typeface="TimesNewRoman"/>
              </a:rPr>
              <a:t> Glutamine Taurine</a:t>
            </a:r>
            <a:r>
              <a:rPr dirty="0" sz="1600" lang="en-US" smtClean="0">
                <a:solidFill>
                  <a:srgbClr val="002060"/>
                </a:solidFill>
                <a:latin typeface="EditControl"/>
              </a:rPr>
              <a:t> </a:t>
            </a:r>
            <a:endParaRPr dirty="0" sz="1600" lang="en-US"/>
          </a:p>
        </p:txBody>
      </p:sp>
      <p:sp>
        <p:nvSpPr>
          <p:cNvPr id="1048845" name="Rectangle 38"/>
          <p:cNvSpPr>
            <a:spLocks noChangeArrowheads="1"/>
          </p:cNvSpPr>
          <p:nvPr/>
        </p:nvSpPr>
        <p:spPr bwMode="black">
          <a:xfrm>
            <a:off x="4480887" y="4067436"/>
            <a:ext cx="1910988" cy="338554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sz="16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کراتین گلوتامین تائورین</a:t>
            </a:r>
            <a:endParaRPr altLang="en-US" b="1" dirty="0" sz="16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846" name="Rectangle 80"/>
          <p:cNvSpPr/>
          <p:nvPr/>
        </p:nvSpPr>
        <p:spPr>
          <a:xfrm>
            <a:off x="1934417" y="4479413"/>
            <a:ext cx="2316480" cy="372744"/>
          </a:xfrm>
          <a:prstGeom prst="rect"/>
        </p:spPr>
        <p:txBody>
          <a:bodyPr wrap="none">
            <a:spAutoFit/>
          </a:bodyPr>
          <a:p>
            <a:r>
              <a:rPr dirty="0" sz="1600" lang="en-US" err="1" smtClean="0">
                <a:solidFill>
                  <a:srgbClr val="002060"/>
                </a:solidFill>
                <a:latin typeface="TimesNewRoman"/>
              </a:rPr>
              <a:t>Creatine</a:t>
            </a:r>
            <a:r>
              <a:rPr dirty="0" sz="1600" lang="en-US" smtClean="0">
                <a:solidFill>
                  <a:srgbClr val="002060"/>
                </a:solidFill>
                <a:latin typeface="TimesNewRoman"/>
              </a:rPr>
              <a:t> Ethyl Ester </a:t>
            </a:r>
            <a:r>
              <a:rPr dirty="0" sz="1600" lang="en-US">
                <a:solidFill>
                  <a:srgbClr val="002060"/>
                </a:solidFill>
                <a:latin typeface="TimesNewRoman"/>
              </a:rPr>
              <a:t>CEE</a:t>
            </a:r>
            <a:r>
              <a:rPr dirty="0" sz="1600" lang="en-US">
                <a:solidFill>
                  <a:srgbClr val="002060"/>
                </a:solidFill>
                <a:latin typeface="EditControl"/>
              </a:rPr>
              <a:t> </a:t>
            </a:r>
            <a:endParaRPr dirty="0" sz="1600" lang="en-US"/>
          </a:p>
        </p:txBody>
      </p:sp>
      <p:sp>
        <p:nvSpPr>
          <p:cNvPr id="1048847" name="Rectangle 38"/>
          <p:cNvSpPr>
            <a:spLocks noChangeArrowheads="1"/>
          </p:cNvSpPr>
          <p:nvPr/>
        </p:nvSpPr>
        <p:spPr bwMode="black">
          <a:xfrm>
            <a:off x="4245188" y="4465444"/>
            <a:ext cx="1910988" cy="338554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sz="16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کراتین اتیل استر</a:t>
            </a:r>
            <a:endParaRPr altLang="en-US" b="1" dirty="0" sz="16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848" name="Rectangle 82"/>
          <p:cNvSpPr/>
          <p:nvPr/>
        </p:nvSpPr>
        <p:spPr>
          <a:xfrm>
            <a:off x="5965191" y="2332623"/>
            <a:ext cx="1414781" cy="372744"/>
          </a:xfrm>
          <a:prstGeom prst="rect"/>
        </p:spPr>
        <p:txBody>
          <a:bodyPr wrap="none">
            <a:spAutoFit/>
          </a:bodyPr>
          <a:p>
            <a:r>
              <a:rPr dirty="0" sz="1600" lang="en-US" err="1" smtClean="0">
                <a:solidFill>
                  <a:srgbClr val="002060"/>
                </a:solidFill>
                <a:latin typeface="TimesNewRoman"/>
              </a:rPr>
              <a:t>Creatine</a:t>
            </a:r>
            <a:r>
              <a:rPr dirty="0" sz="1600" lang="en-US" smtClean="0">
                <a:solidFill>
                  <a:srgbClr val="002060"/>
                </a:solidFill>
                <a:latin typeface="TimesNewRoman"/>
              </a:rPr>
              <a:t> </a:t>
            </a:r>
            <a:r>
              <a:rPr dirty="0" sz="1600" lang="en-US">
                <a:solidFill>
                  <a:srgbClr val="002060"/>
                </a:solidFill>
                <a:latin typeface="TimesNewRoman"/>
              </a:rPr>
              <a:t>HMB</a:t>
            </a:r>
            <a:r>
              <a:rPr dirty="0" sz="1600" lang="en-US">
                <a:solidFill>
                  <a:srgbClr val="002060"/>
                </a:solidFill>
                <a:latin typeface="EditControl"/>
              </a:rPr>
              <a:t> </a:t>
            </a:r>
            <a:endParaRPr dirty="0" sz="1600" lang="en-US"/>
          </a:p>
        </p:txBody>
      </p:sp>
      <p:sp>
        <p:nvSpPr>
          <p:cNvPr id="1048849" name="Rectangle 38"/>
          <p:cNvSpPr>
            <a:spLocks noChangeArrowheads="1"/>
          </p:cNvSpPr>
          <p:nvPr/>
        </p:nvSpPr>
        <p:spPr bwMode="black">
          <a:xfrm>
            <a:off x="7271346" y="2300300"/>
            <a:ext cx="1710588" cy="338554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sz="16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کراتین اچ ام بی</a:t>
            </a:r>
            <a:endParaRPr altLang="en-US" b="1" dirty="0" sz="16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97161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316416" y="395963"/>
            <a:ext cx="618075" cy="5968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3900">
        <p14:glitter dir="r"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88"/>
          <p:cNvGrpSpPr/>
          <p:nvPr/>
        </p:nvGrpSpPr>
        <p:grpSpPr>
          <a:xfrm>
            <a:off x="278722" y="1846905"/>
            <a:ext cx="6741550" cy="3009709"/>
            <a:chOff x="5486400" y="3481435"/>
            <a:chExt cx="3187538" cy="1413212"/>
          </a:xfrm>
          <a:solidFill>
            <a:schemeClr val="bg1"/>
          </a:solidFill>
        </p:grpSpPr>
        <p:sp>
          <p:nvSpPr>
            <p:cNvPr id="1048850" name="Rounded Rectangle 89"/>
            <p:cNvSpPr/>
            <p:nvPr/>
          </p:nvSpPr>
          <p:spPr>
            <a:xfrm>
              <a:off x="5486400" y="3481435"/>
              <a:ext cx="3187538" cy="3546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chilly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51" name="Rounded Rectangle 90"/>
            <p:cNvSpPr/>
            <p:nvPr/>
          </p:nvSpPr>
          <p:spPr>
            <a:xfrm>
              <a:off x="5505383" y="3884158"/>
              <a:ext cx="3168555" cy="2922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chilly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52" name="Rounded Rectangle 91"/>
            <p:cNvSpPr/>
            <p:nvPr/>
          </p:nvSpPr>
          <p:spPr>
            <a:xfrm>
              <a:off x="5505383" y="4218151"/>
              <a:ext cx="3168555" cy="30422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chilly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53" name="Rounded Rectangle 92"/>
            <p:cNvSpPr/>
            <p:nvPr/>
          </p:nvSpPr>
          <p:spPr>
            <a:xfrm>
              <a:off x="5505382" y="4590421"/>
              <a:ext cx="3168556" cy="30422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chilly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854" name="Rounded Rectangle 93"/>
          <p:cNvSpPr/>
          <p:nvPr/>
        </p:nvSpPr>
        <p:spPr>
          <a:xfrm>
            <a:off x="35496" y="1851671"/>
            <a:ext cx="6264696" cy="758695"/>
          </a:xfrm>
          <a:prstGeom prst="roundRect">
            <a:avLst>
              <a:gd name="adj" fmla="val 50000"/>
            </a:avLst>
          </a:prstGeom>
          <a:solidFill>
            <a:srgbClr val="6EA1A6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55" name="Rounded Rectangle 94"/>
          <p:cNvSpPr/>
          <p:nvPr/>
        </p:nvSpPr>
        <p:spPr>
          <a:xfrm>
            <a:off x="76824" y="2715766"/>
            <a:ext cx="4783208" cy="606473"/>
          </a:xfrm>
          <a:prstGeom prst="roundRect">
            <a:avLst>
              <a:gd name="adj" fmla="val 50000"/>
            </a:avLst>
          </a:prstGeom>
          <a:solidFill>
            <a:srgbClr val="E4D578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56" name="Rounded Rectangle 95"/>
          <p:cNvSpPr/>
          <p:nvPr/>
        </p:nvSpPr>
        <p:spPr>
          <a:xfrm>
            <a:off x="35496" y="3405437"/>
            <a:ext cx="3528392" cy="606473"/>
          </a:xfrm>
          <a:prstGeom prst="roundRect">
            <a:avLst>
              <a:gd name="adj" fmla="val 50000"/>
            </a:avLst>
          </a:prstGeom>
          <a:solidFill>
            <a:srgbClr val="6EA1A6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57" name="Rounded Rectangle 96"/>
          <p:cNvSpPr/>
          <p:nvPr/>
        </p:nvSpPr>
        <p:spPr>
          <a:xfrm>
            <a:off x="107504" y="4155926"/>
            <a:ext cx="2880320" cy="606473"/>
          </a:xfrm>
          <a:prstGeom prst="roundRect">
            <a:avLst>
              <a:gd name="adj" fmla="val 50000"/>
            </a:avLst>
          </a:prstGeom>
          <a:solidFill>
            <a:srgbClr val="E4D578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58" name="Rectangle 38"/>
          <p:cNvSpPr>
            <a:spLocks noChangeArrowheads="1"/>
          </p:cNvSpPr>
          <p:nvPr/>
        </p:nvSpPr>
        <p:spPr bwMode="black">
          <a:xfrm>
            <a:off x="131598" y="2819071"/>
            <a:ext cx="5166972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dirty="0" lang="fa-IR" smtClean="0">
                <a:ln>
                  <a:solidFill>
                    <a:schemeClr val="tx1"/>
                  </a:solidFill>
                </a:ln>
              </a:rPr>
              <a:t>به هر مولکول کراتین یک مولکول آب چسبانده شده است.</a:t>
            </a:r>
            <a:endParaRPr altLang="en-US" dirty="0" i="0"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8859" name="Rectangle 38"/>
          <p:cNvSpPr>
            <a:spLocks noChangeArrowheads="1"/>
          </p:cNvSpPr>
          <p:nvPr/>
        </p:nvSpPr>
        <p:spPr bwMode="black">
          <a:xfrm>
            <a:off x="155790" y="4227934"/>
            <a:ext cx="2907577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dirty="0" lang="fa-IR" smtClean="0">
                <a:ln>
                  <a:solidFill>
                    <a:schemeClr val="tx1"/>
                  </a:solidFill>
                </a:ln>
              </a:rPr>
              <a:t>پر مصرف ترین نوع کراتین است.</a:t>
            </a:r>
            <a:endParaRPr altLang="en-US" dirty="0" i="0"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8860" name="Rectangle 38"/>
          <p:cNvSpPr>
            <a:spLocks noChangeArrowheads="1"/>
          </p:cNvSpPr>
          <p:nvPr/>
        </p:nvSpPr>
        <p:spPr bwMode="black">
          <a:xfrm>
            <a:off x="179512" y="3507854"/>
            <a:ext cx="3438779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dirty="0" lang="fa-IR" smtClean="0">
                <a:ln>
                  <a:solidFill>
                    <a:schemeClr val="tx1"/>
                  </a:solidFill>
                </a:ln>
              </a:rPr>
              <a:t>شکل میکرونیزه آن قابل تحمل تر است.</a:t>
            </a:r>
            <a:endParaRPr altLang="en-US" dirty="0" i="0"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8861" name="Rectangle 38"/>
          <p:cNvSpPr>
            <a:spLocks noChangeArrowheads="1"/>
          </p:cNvSpPr>
          <p:nvPr/>
        </p:nvSpPr>
        <p:spPr bwMode="black">
          <a:xfrm>
            <a:off x="35496" y="1923678"/>
            <a:ext cx="5911725" cy="646331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r"/>
            <a:r>
              <a:rPr altLang="en-US" dirty="0" lang="fa-IR" smtClean="0">
                <a:ln>
                  <a:solidFill>
                    <a:schemeClr val="tx1"/>
                  </a:solidFill>
                </a:ln>
              </a:rPr>
              <a:t>شکل اولیه آن میکرونیزه نبوده وسبب مشکلات گوارشی (نفخ و اسهال) و</a:t>
            </a:r>
          </a:p>
          <a:p>
            <a:pPr algn="r"/>
            <a:r>
              <a:rPr altLang="en-US" dirty="0" lang="fa-IR" smtClean="0">
                <a:ln>
                  <a:solidFill>
                    <a:schemeClr val="tx1"/>
                  </a:solidFill>
                </a:ln>
              </a:rPr>
              <a:t> گرفتگی های عضلانی می گردد.</a:t>
            </a:r>
            <a:endParaRPr altLang="en-US" dirty="0" i="0"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8862" name="Rectangle 102"/>
          <p:cNvSpPr/>
          <p:nvPr/>
        </p:nvSpPr>
        <p:spPr>
          <a:xfrm>
            <a:off x="3203848" y="794228"/>
            <a:ext cx="5834072" cy="1028446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>
              <a:lnSpc>
                <a:spcPct val="150000"/>
              </a:lnSpc>
            </a:pPr>
            <a:r>
              <a:rPr dirty="0" sz="44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کراتین مونوهیدرات </a:t>
            </a:r>
            <a:endParaRPr dirty="0" sz="32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9" name="Group 103"/>
          <p:cNvGrpSpPr/>
          <p:nvPr/>
        </p:nvGrpSpPr>
        <p:grpSpPr>
          <a:xfrm>
            <a:off x="5936636" y="3516777"/>
            <a:ext cx="3603916" cy="2007301"/>
            <a:chOff x="2729285" y="3196066"/>
            <a:chExt cx="6781800" cy="3777314"/>
          </a:xfrm>
        </p:grpSpPr>
        <p:sp>
          <p:nvSpPr>
            <p:cNvPr id="1048863" name="Ellipse 98"/>
            <p:cNvSpPr/>
            <p:nvPr/>
          </p:nvSpPr>
          <p:spPr bwMode="auto">
            <a:xfrm>
              <a:off x="2729285" y="5005371"/>
              <a:ext cx="6781800" cy="1447800"/>
            </a:xfrm>
            <a:prstGeom prst="ellipse"/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eaLnBrk="0" hangingPunct="0" indent="-37474525" marL="37931725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eaLnBrk="0" fontAlgn="base" hangingPunct="0" marL="4572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eaLnBrk="0" fontAlgn="base" hangingPunct="0" marL="9144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eaLnBrk="0" fontAlgn="base" hangingPunct="0" marL="1371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eaLnBrk="0" fontAlgn="base" hangingPunct="0" marL="18288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sz="1800" lang="en-US" smtClean="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00" name="Group 105"/>
            <p:cNvGrpSpPr/>
            <p:nvPr/>
          </p:nvGrpSpPr>
          <p:grpSpPr>
            <a:xfrm rot="120000">
              <a:off x="3810342" y="3196066"/>
              <a:ext cx="4800600" cy="3777314"/>
              <a:chOff x="2286000" y="1785286"/>
              <a:chExt cx="4800600" cy="3777314"/>
            </a:xfrm>
          </p:grpSpPr>
          <p:sp>
            <p:nvSpPr>
              <p:cNvPr id="1048864" name="Oval 106"/>
              <p:cNvSpPr/>
              <p:nvPr/>
            </p:nvSpPr>
            <p:spPr>
              <a:xfrm>
                <a:off x="2286000" y="1785286"/>
                <a:ext cx="4800600" cy="3777314"/>
              </a:xfrm>
              <a:prstGeom prst="ellipse"/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dir="t" rig="threeP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865" name="Oval 107"/>
              <p:cNvSpPr/>
              <p:nvPr/>
            </p:nvSpPr>
            <p:spPr>
              <a:xfrm>
                <a:off x="2700130" y="1981200"/>
                <a:ext cx="3776870" cy="2971800"/>
              </a:xfrm>
              <a:prstGeom prst="ellipse"/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dir="t" rig="threePt"/>
              </a:scene3d>
              <a:sp3d>
                <a:bevelT w="19050" h="19685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</p:grpSp>
      <p:pic>
        <p:nvPicPr>
          <p:cNvPr id="2097162" name="Picture 7" descr="C:\Users\shark\Desktop\d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299351" y="2264343"/>
            <a:ext cx="3401671" cy="2000263"/>
          </a:xfrm>
          <a:prstGeom prst="rect"/>
          <a:noFill/>
        </p:spPr>
      </p:pic>
      <p:pic>
        <p:nvPicPr>
          <p:cNvPr id="2097163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121276" y="1254835"/>
            <a:ext cx="618075" cy="596835"/>
          </a:xfrm>
          <a:prstGeom prst="rect"/>
          <a:noFill/>
        </p:spPr>
      </p:pic>
    </p:spTree>
  </p:cSld>
  <p:clrMapOvr>
    <a:masterClrMapping/>
  </p:clrMapOvr>
  <p:transition xmlns:p14="http://schemas.microsoft.com/office/powerpoint/2010/main" spd="slow" advTm="5000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Pentagon 4"/>
          <p:cNvSpPr/>
          <p:nvPr/>
        </p:nvSpPr>
        <p:spPr>
          <a:xfrm rot="10800000">
            <a:off x="7740352" y="3821559"/>
            <a:ext cx="1403648" cy="592659"/>
          </a:xfrm>
          <a:prstGeom prst="homePlate"/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67" name="Pentagon 5"/>
          <p:cNvSpPr/>
          <p:nvPr/>
        </p:nvSpPr>
        <p:spPr>
          <a:xfrm rot="10800000">
            <a:off x="8379468" y="3199160"/>
            <a:ext cx="764532" cy="592658"/>
          </a:xfrm>
          <a:prstGeom prst="homePlate"/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68" name="Chevron 6"/>
          <p:cNvSpPr/>
          <p:nvPr/>
        </p:nvSpPr>
        <p:spPr>
          <a:xfrm rot="10800000">
            <a:off x="1763688" y="3176260"/>
            <a:ext cx="7203051" cy="584333"/>
          </a:xfrm>
          <a:prstGeom prst="chevron"/>
          <a:gradFill flip="none" rotWithShape="1">
            <a:gsLst>
              <a:gs pos="0">
                <a:srgbClr val="BDBAE4"/>
              </a:gs>
              <a:gs pos="99000">
                <a:srgbClr val="56537A"/>
              </a:gs>
              <a:gs pos="100000">
                <a:srgbClr val="66FFFF"/>
              </a:gs>
              <a:gs pos="100000">
                <a:srgbClr val="56537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69" name="Chevron 7"/>
          <p:cNvSpPr/>
          <p:nvPr/>
        </p:nvSpPr>
        <p:spPr>
          <a:xfrm rot="10800000">
            <a:off x="4283968" y="3821562"/>
            <a:ext cx="3819007" cy="592658"/>
          </a:xfrm>
          <a:prstGeom prst="chevron"/>
          <a:gradFill flip="none" rotWithShape="1">
            <a:gsLst>
              <a:gs pos="21000">
                <a:srgbClr val="FFE629"/>
              </a:gs>
              <a:gs pos="36000">
                <a:srgbClr val="FCC618"/>
              </a:gs>
              <a:gs pos="78000">
                <a:srgbClr val="D9A803"/>
              </a:gs>
              <a:gs pos="100000">
                <a:srgbClr val="F79646">
                  <a:lumMod val="5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70" name="Chevron 8"/>
          <p:cNvSpPr/>
          <p:nvPr/>
        </p:nvSpPr>
        <p:spPr>
          <a:xfrm rot="10800000">
            <a:off x="3717145" y="2578300"/>
            <a:ext cx="4599271" cy="595189"/>
          </a:xfrm>
          <a:prstGeom prst="chevron"/>
          <a:gradFill flip="none" rotWithShape="1">
            <a:gsLst>
              <a:gs pos="0">
                <a:srgbClr val="00B0F0"/>
              </a:gs>
              <a:gs pos="78000">
                <a:srgbClr val="0E618F"/>
              </a:gs>
              <a:gs pos="81000">
                <a:srgbClr val="0E618F"/>
              </a:gs>
              <a:gs pos="100000">
                <a:srgbClr val="18284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71" name="Chevron 9"/>
          <p:cNvSpPr/>
          <p:nvPr/>
        </p:nvSpPr>
        <p:spPr>
          <a:xfrm rot="10800000">
            <a:off x="3195819" y="4443957"/>
            <a:ext cx="4511352" cy="640680"/>
          </a:xfrm>
          <a:prstGeom prst="chevron"/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66000">
                <a:srgbClr val="FF882F"/>
              </a:gs>
              <a:gs pos="100000">
                <a:srgbClr val="FF8F3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72" name="Chevron 10"/>
          <p:cNvSpPr/>
          <p:nvPr/>
        </p:nvSpPr>
        <p:spPr>
          <a:xfrm rot="10800000">
            <a:off x="3563888" y="1945742"/>
            <a:ext cx="4392488" cy="607968"/>
          </a:xfrm>
          <a:prstGeom prst="chevron"/>
          <a:gradFill flip="none" rotWithShape="1">
            <a:gsLst>
              <a:gs pos="0">
                <a:srgbClr val="556C22"/>
              </a:gs>
              <a:gs pos="23000">
                <a:srgbClr val="67842C"/>
              </a:gs>
              <a:gs pos="100000">
                <a:srgbClr val="A2C689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73" name="Pentagon 16"/>
          <p:cNvSpPr/>
          <p:nvPr/>
        </p:nvSpPr>
        <p:spPr>
          <a:xfrm rot="10800000">
            <a:off x="7623734" y="1945742"/>
            <a:ext cx="1520265" cy="607968"/>
          </a:xfrm>
          <a:prstGeom prst="homePlate"/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74" name="Pentagon 17"/>
          <p:cNvSpPr/>
          <p:nvPr/>
        </p:nvSpPr>
        <p:spPr>
          <a:xfrm rot="10800000">
            <a:off x="7975863" y="2579380"/>
            <a:ext cx="1168137" cy="594110"/>
          </a:xfrm>
          <a:prstGeom prst="homePlate"/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75" name="Pentagon 18"/>
          <p:cNvSpPr/>
          <p:nvPr/>
        </p:nvSpPr>
        <p:spPr>
          <a:xfrm rot="10800000">
            <a:off x="7308304" y="4443957"/>
            <a:ext cx="1835696" cy="648072"/>
          </a:xfrm>
          <a:prstGeom prst="homePlate"/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76" name="TextBox 19"/>
          <p:cNvSpPr txBox="1"/>
          <p:nvPr/>
        </p:nvSpPr>
        <p:spPr>
          <a:xfrm>
            <a:off x="8676456" y="1995475"/>
            <a:ext cx="457200" cy="45427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chemeClr val="bg1"/>
                </a:solidFill>
              </a:rPr>
              <a:t>1</a:t>
            </a:r>
            <a:endParaRPr b="1" dirty="0" lang="en-US">
              <a:solidFill>
                <a:schemeClr val="bg1"/>
              </a:solidFill>
            </a:endParaRPr>
          </a:p>
        </p:txBody>
      </p:sp>
      <p:sp>
        <p:nvSpPr>
          <p:cNvPr id="1048877" name="TextBox 20"/>
          <p:cNvSpPr txBox="1"/>
          <p:nvPr/>
        </p:nvSpPr>
        <p:spPr>
          <a:xfrm>
            <a:off x="8676456" y="2597425"/>
            <a:ext cx="457200" cy="45427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chemeClr val="bg1"/>
                </a:solidFill>
              </a:rPr>
              <a:t>2</a:t>
            </a:r>
            <a:endParaRPr b="1" dirty="0" lang="en-US">
              <a:solidFill>
                <a:schemeClr val="bg1"/>
              </a:solidFill>
            </a:endParaRPr>
          </a:p>
        </p:txBody>
      </p:sp>
      <p:sp>
        <p:nvSpPr>
          <p:cNvPr id="1048878" name="TextBox 21"/>
          <p:cNvSpPr txBox="1"/>
          <p:nvPr/>
        </p:nvSpPr>
        <p:spPr>
          <a:xfrm>
            <a:off x="8651304" y="3308213"/>
            <a:ext cx="457200" cy="45427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chemeClr val="bg1"/>
                </a:solidFill>
              </a:rPr>
              <a:t>3</a:t>
            </a:r>
            <a:endParaRPr b="1" dirty="0" lang="en-US">
              <a:solidFill>
                <a:schemeClr val="bg1"/>
              </a:solidFill>
            </a:endParaRPr>
          </a:p>
        </p:txBody>
      </p:sp>
      <p:sp>
        <p:nvSpPr>
          <p:cNvPr id="1048879" name="TextBox 22"/>
          <p:cNvSpPr txBox="1"/>
          <p:nvPr/>
        </p:nvSpPr>
        <p:spPr>
          <a:xfrm>
            <a:off x="8651304" y="3893569"/>
            <a:ext cx="457200" cy="45427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chemeClr val="bg1"/>
                </a:solidFill>
              </a:rPr>
              <a:t>4</a:t>
            </a:r>
            <a:endParaRPr b="1" dirty="0" lang="en-US">
              <a:solidFill>
                <a:schemeClr val="bg1"/>
              </a:solidFill>
            </a:endParaRPr>
          </a:p>
        </p:txBody>
      </p:sp>
      <p:sp>
        <p:nvSpPr>
          <p:cNvPr id="1048880" name="TextBox 23"/>
          <p:cNvSpPr txBox="1"/>
          <p:nvPr/>
        </p:nvSpPr>
        <p:spPr>
          <a:xfrm>
            <a:off x="8651304" y="4613649"/>
            <a:ext cx="457200" cy="45427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chemeClr val="bg1"/>
                </a:solidFill>
              </a:rPr>
              <a:t>5</a:t>
            </a:r>
            <a:endParaRPr b="1" dirty="0" lang="en-US">
              <a:solidFill>
                <a:schemeClr val="bg1"/>
              </a:solidFill>
            </a:endParaRPr>
          </a:p>
        </p:txBody>
      </p:sp>
      <p:sp>
        <p:nvSpPr>
          <p:cNvPr id="1048881" name="Rectangle 27"/>
          <p:cNvSpPr/>
          <p:nvPr/>
        </p:nvSpPr>
        <p:spPr>
          <a:xfrm>
            <a:off x="2458616" y="259680"/>
            <a:ext cx="6192688" cy="1275944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/>
            <a:r>
              <a:rPr dirty="0" sz="4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بهترین روش مصرف از نظر علمی شامل :</a:t>
            </a:r>
            <a:endParaRPr dirty="0" sz="4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882" name="Rectangle 38"/>
          <p:cNvSpPr>
            <a:spLocks noChangeArrowheads="1"/>
          </p:cNvSpPr>
          <p:nvPr/>
        </p:nvSpPr>
        <p:spPr bwMode="black">
          <a:xfrm>
            <a:off x="4492207" y="2021424"/>
            <a:ext cx="4799384" cy="384721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dirty="0" sz="1900" lang="fa-IR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یک هفته بار گیری با دوز 0.3 گرم/کیلوگرم در روز</a:t>
            </a:r>
            <a:endParaRPr altLang="en-US" dirty="0" sz="1900" i="0"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48883" name="Rectangle 38"/>
          <p:cNvSpPr>
            <a:spLocks noChangeArrowheads="1"/>
          </p:cNvSpPr>
          <p:nvPr/>
        </p:nvSpPr>
        <p:spPr bwMode="black">
          <a:xfrm>
            <a:off x="4283967" y="2623713"/>
            <a:ext cx="4537811" cy="384721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dirty="0" sz="1900" lang="fa-IR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به دنبالش دوره حفظ با دوز 0.1 گرم/کیلوگرم در روز</a:t>
            </a:r>
            <a:endParaRPr altLang="en-US" dirty="0" sz="1900" i="0"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48884" name="Rectangle 38"/>
          <p:cNvSpPr>
            <a:spLocks noChangeArrowheads="1"/>
          </p:cNvSpPr>
          <p:nvPr/>
        </p:nvSpPr>
        <p:spPr bwMode="black">
          <a:xfrm>
            <a:off x="1740260" y="3281604"/>
            <a:ext cx="7344816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dirty="0" lang="fa-IR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در دوره بارگیری حتما 30 دقیقه قبل تمرین و 4 الی 6 ساعت بعد تمرین مصرف داشته باشید</a:t>
            </a:r>
            <a:endParaRPr altLang="en-US" dirty="0" i="0"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48885" name="Rectangle 38"/>
          <p:cNvSpPr>
            <a:spLocks noChangeArrowheads="1"/>
          </p:cNvSpPr>
          <p:nvPr/>
        </p:nvSpPr>
        <p:spPr bwMode="black">
          <a:xfrm>
            <a:off x="5142981" y="3919217"/>
            <a:ext cx="3935288" cy="384721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dirty="0" sz="1900" lang="fa-IR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در دوره حفظ قبل و بعد تمرین مصرف شود</a:t>
            </a:r>
            <a:endParaRPr altLang="en-US" dirty="0" sz="1900" i="0"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48886" name="Rectangle 38"/>
          <p:cNvSpPr>
            <a:spLocks noChangeArrowheads="1"/>
          </p:cNvSpPr>
          <p:nvPr/>
        </p:nvSpPr>
        <p:spPr bwMode="black">
          <a:xfrm>
            <a:off x="4447686" y="4580999"/>
            <a:ext cx="4727376" cy="384721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dirty="0" sz="1900" lang="fa-IR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در روزهای استراحت با صبحانه و شام مصرف کنید</a:t>
            </a:r>
            <a:endParaRPr altLang="en-US" dirty="0" sz="1900" i="0"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97164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342266" y="483518"/>
            <a:ext cx="618075" cy="5968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1250">
        <p14:switch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4"/>
          <p:cNvGrpSpPr/>
          <p:nvPr/>
        </p:nvGrpSpPr>
        <p:grpSpPr>
          <a:xfrm>
            <a:off x="2249016" y="1779662"/>
            <a:ext cx="6283424" cy="4174472"/>
            <a:chOff x="146712" y="-437864"/>
            <a:chExt cx="8921088" cy="8229600"/>
          </a:xfrm>
          <a:scene3d>
            <a:camera prst="orthographicFront">
              <a:rot lat="17099985" lon="0" rev="0"/>
            </a:camera>
            <a:lightRig dir="t" rig="threePt"/>
          </a:scene3d>
        </p:grpSpPr>
        <p:sp>
          <p:nvSpPr>
            <p:cNvPr id="1048887" name="Oval 1"/>
            <p:cNvSpPr/>
            <p:nvPr/>
          </p:nvSpPr>
          <p:spPr>
            <a:xfrm>
              <a:off x="146712" y="1453488"/>
              <a:ext cx="6338248" cy="6338248"/>
            </a:xfrm>
            <a:custGeom>
              <a:avLst/>
              <a:ahLst/>
              <a:rect l="l" t="t" r="r" b="b"/>
              <a:pathLst>
                <a:path w="4572000" h="4572000">
                  <a:moveTo>
                    <a:pt x="2286001" y="583022"/>
                  </a:moveTo>
                  <a:cubicBezTo>
                    <a:pt x="1345472" y="583022"/>
                    <a:pt x="583022" y="1345472"/>
                    <a:pt x="583022" y="2286001"/>
                  </a:cubicBezTo>
                  <a:cubicBezTo>
                    <a:pt x="583022" y="3226530"/>
                    <a:pt x="1345472" y="3988980"/>
                    <a:pt x="2286001" y="3988980"/>
                  </a:cubicBezTo>
                  <a:cubicBezTo>
                    <a:pt x="3226530" y="3988980"/>
                    <a:pt x="3988980" y="3226530"/>
                    <a:pt x="3988980" y="2286001"/>
                  </a:cubicBezTo>
                  <a:cubicBezTo>
                    <a:pt x="3988980" y="1345472"/>
                    <a:pt x="3226530" y="583022"/>
                    <a:pt x="2286001" y="583022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88" name="Oval 1"/>
            <p:cNvSpPr/>
            <p:nvPr/>
          </p:nvSpPr>
          <p:spPr>
            <a:xfrm>
              <a:off x="3657600" y="-437864"/>
              <a:ext cx="4343400" cy="4343400"/>
            </a:xfrm>
            <a:custGeom>
              <a:avLst/>
              <a:ahLst/>
              <a:rect l="l" t="t" r="r" b="b"/>
              <a:pathLst>
                <a:path w="4572000" h="4572000">
                  <a:moveTo>
                    <a:pt x="2286001" y="583022"/>
                  </a:moveTo>
                  <a:cubicBezTo>
                    <a:pt x="1345472" y="583022"/>
                    <a:pt x="583022" y="1345472"/>
                    <a:pt x="583022" y="2286001"/>
                  </a:cubicBezTo>
                  <a:cubicBezTo>
                    <a:pt x="583022" y="3226530"/>
                    <a:pt x="1345472" y="3988980"/>
                    <a:pt x="2286001" y="3988980"/>
                  </a:cubicBezTo>
                  <a:cubicBezTo>
                    <a:pt x="3226530" y="3988980"/>
                    <a:pt x="3988980" y="3226530"/>
                    <a:pt x="3988980" y="2286001"/>
                  </a:cubicBezTo>
                  <a:cubicBezTo>
                    <a:pt x="3988980" y="1345472"/>
                    <a:pt x="3226530" y="583022"/>
                    <a:pt x="2286001" y="583022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gradFill>
              <a:gsLst>
                <a:gs pos="0">
                  <a:srgbClr val="91E509"/>
                </a:gs>
                <a:gs pos="100000">
                  <a:srgbClr val="28A010"/>
                </a:gs>
              </a:gsLst>
              <a:lin ang="5400000" scaled="0"/>
            </a:gradFill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89" name="Oval 1"/>
            <p:cNvSpPr/>
            <p:nvPr/>
          </p:nvSpPr>
          <p:spPr>
            <a:xfrm>
              <a:off x="5026503" y="2457736"/>
              <a:ext cx="4041297" cy="4041297"/>
            </a:xfrm>
            <a:custGeom>
              <a:avLst/>
              <a:ahLst/>
              <a:rect l="l" t="t" r="r" b="b"/>
              <a:pathLst>
                <a:path w="4572000" h="4572000">
                  <a:moveTo>
                    <a:pt x="2286001" y="583022"/>
                  </a:moveTo>
                  <a:cubicBezTo>
                    <a:pt x="1345472" y="583022"/>
                    <a:pt x="583022" y="1345472"/>
                    <a:pt x="583022" y="2286001"/>
                  </a:cubicBezTo>
                  <a:cubicBezTo>
                    <a:pt x="583022" y="3226530"/>
                    <a:pt x="1345472" y="3988980"/>
                    <a:pt x="2286001" y="3988980"/>
                  </a:cubicBezTo>
                  <a:cubicBezTo>
                    <a:pt x="3226530" y="3988980"/>
                    <a:pt x="3988980" y="3226530"/>
                    <a:pt x="3988980" y="2286001"/>
                  </a:cubicBezTo>
                  <a:cubicBezTo>
                    <a:pt x="3988980" y="1345472"/>
                    <a:pt x="3226530" y="583022"/>
                    <a:pt x="2286001" y="583022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gradFill>
              <a:gsLst>
                <a:gs pos="0">
                  <a:srgbClr val="FFA401"/>
                </a:gs>
                <a:gs pos="100000">
                  <a:srgbClr val="E4580A"/>
                </a:gs>
              </a:gsLst>
              <a:lin ang="5400000" scaled="0"/>
            </a:gradFill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grpSp>
        <p:nvGrpSpPr>
          <p:cNvPr id="104" name="Group 9"/>
          <p:cNvGrpSpPr/>
          <p:nvPr/>
        </p:nvGrpSpPr>
        <p:grpSpPr>
          <a:xfrm>
            <a:off x="6127252" y="3137873"/>
            <a:ext cx="586005" cy="586005"/>
            <a:chOff x="6019800" y="3276599"/>
            <a:chExt cx="533400" cy="533400"/>
          </a:xfrm>
          <a:effectLst/>
        </p:grpSpPr>
        <p:sp>
          <p:nvSpPr>
            <p:cNvPr id="1048890" name="Oval 10"/>
            <p:cNvSpPr/>
            <p:nvPr/>
          </p:nvSpPr>
          <p:spPr>
            <a:xfrm>
              <a:off x="6019800" y="3276599"/>
              <a:ext cx="533400" cy="533400"/>
            </a:xfrm>
            <a:prstGeom prst="ellipse"/>
            <a:gradFill>
              <a:gsLst>
                <a:gs pos="35000">
                  <a:srgbClr val="00297A"/>
                </a:gs>
                <a:gs pos="7000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 rtlCol="0"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0" kumimoji="0" lang="en-US" noProof="0" normalizeH="0" spc="0" strike="noStrike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048891" name="Oval 11"/>
            <p:cNvSpPr/>
            <p:nvPr/>
          </p:nvSpPr>
          <p:spPr>
            <a:xfrm>
              <a:off x="6076474" y="3294184"/>
              <a:ext cx="420053" cy="369339"/>
            </a:xfrm>
            <a:prstGeom prst="ellipse"/>
            <a:gradFill>
              <a:gsLst>
                <a:gs pos="0">
                  <a:sysClr lastClr="FFFFFF" val="window">
                    <a:lumMod val="100000"/>
                    <a:alpha val="90000"/>
                  </a:sysClr>
                </a:gs>
                <a:gs pos="100000">
                  <a:sysClr lastClr="FFFFFF" val="window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 rtlCol="0"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0" kumimoji="0" lang="en-US" noProof="0" normalizeH="0" spc="0" strike="noStrike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grpSp>
        <p:nvGrpSpPr>
          <p:cNvPr id="105" name="Group 12"/>
          <p:cNvGrpSpPr/>
          <p:nvPr/>
        </p:nvGrpSpPr>
        <p:grpSpPr>
          <a:xfrm>
            <a:off x="3638042" y="3248458"/>
            <a:ext cx="1005966" cy="1005966"/>
            <a:chOff x="6019800" y="3276599"/>
            <a:chExt cx="533400" cy="533400"/>
          </a:xfrm>
          <a:effectLst/>
        </p:grpSpPr>
        <p:sp>
          <p:nvSpPr>
            <p:cNvPr id="1048892" name="Oval 13"/>
            <p:cNvSpPr/>
            <p:nvPr/>
          </p:nvSpPr>
          <p:spPr>
            <a:xfrm>
              <a:off x="6019800" y="3276599"/>
              <a:ext cx="533400" cy="533400"/>
            </a:xfrm>
            <a:prstGeom prst="ellipse"/>
            <a:gradFill flip="none" rotWithShape="1">
              <a:gsLst>
                <a:gs pos="35000">
                  <a:srgbClr val="007A06"/>
                </a:gs>
                <a:gs pos="70000">
                  <a:srgbClr val="00C009"/>
                </a:gs>
                <a:gs pos="100000">
                  <a:srgbClr val="00F00B"/>
                </a:gs>
              </a:gsLst>
              <a:lin ang="5400000" scaled="1"/>
            </a:gradFill>
            <a:ln w="12700" cap="flat" cmpd="sng" algn="ctr">
              <a:solidFill>
                <a:srgbClr val="007A06"/>
              </a:solidFill>
              <a:prstDash val="solid"/>
            </a:ln>
            <a:effectLst/>
          </p:spPr>
          <p:txBody>
            <a:bodyPr anchor="ctr" rtlCol="0"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0" kumimoji="0" lang="en-US" noProof="0" normalizeH="0" spc="0" strike="noStrike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048893" name="Oval 14"/>
            <p:cNvSpPr/>
            <p:nvPr/>
          </p:nvSpPr>
          <p:spPr>
            <a:xfrm>
              <a:off x="6076474" y="3294184"/>
              <a:ext cx="420053" cy="369339"/>
            </a:xfrm>
            <a:prstGeom prst="ellipse"/>
            <a:gradFill>
              <a:gsLst>
                <a:gs pos="0">
                  <a:sysClr lastClr="FFFFFF" val="window">
                    <a:lumMod val="100000"/>
                    <a:alpha val="90000"/>
                  </a:sysClr>
                </a:gs>
                <a:gs pos="100000">
                  <a:sysClr lastClr="FFFFFF" val="window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 rtlCol="0"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0" kumimoji="0" lang="en-US" noProof="0" normalizeH="0" spc="0" strike="noStrike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grpSp>
        <p:nvGrpSpPr>
          <p:cNvPr id="106" name="Group 15"/>
          <p:cNvGrpSpPr/>
          <p:nvPr/>
        </p:nvGrpSpPr>
        <p:grpSpPr>
          <a:xfrm>
            <a:off x="7154491" y="3323499"/>
            <a:ext cx="800757" cy="800757"/>
            <a:chOff x="6019800" y="3276599"/>
            <a:chExt cx="533400" cy="533400"/>
          </a:xfrm>
          <a:effectLst/>
        </p:grpSpPr>
        <p:sp>
          <p:nvSpPr>
            <p:cNvPr id="1048894" name="Oval 16"/>
            <p:cNvSpPr/>
            <p:nvPr/>
          </p:nvSpPr>
          <p:spPr>
            <a:xfrm>
              <a:off x="6019800" y="3276599"/>
              <a:ext cx="533400" cy="533400"/>
            </a:xfrm>
            <a:prstGeom prst="ellipse"/>
            <a:gradFill>
              <a:gsLst>
                <a:gs pos="46000">
                  <a:srgbClr val="C00000"/>
                </a:gs>
                <a:gs pos="70000">
                  <a:srgbClr val="E30000"/>
                </a:gs>
                <a:gs pos="100000">
                  <a:srgbClr val="FF4F4F"/>
                </a:gs>
              </a:gsLst>
              <a:lin ang="5400000" scaled="1"/>
            </a:gradFill>
            <a:ln w="12700" cap="flat" cmpd="sng" algn="ctr">
              <a:solidFill>
                <a:srgbClr val="760000"/>
              </a:solidFill>
              <a:prstDash val="solid"/>
            </a:ln>
            <a:effectLst/>
          </p:spPr>
          <p:txBody>
            <a:bodyPr anchor="ctr" rtlCol="0"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0" kumimoji="0" lang="en-US" noProof="0" normalizeH="0" spc="0" strike="noStrike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048895" name="Oval 17"/>
            <p:cNvSpPr/>
            <p:nvPr/>
          </p:nvSpPr>
          <p:spPr>
            <a:xfrm>
              <a:off x="6076474" y="3294184"/>
              <a:ext cx="420053" cy="369339"/>
            </a:xfrm>
            <a:prstGeom prst="ellipse"/>
            <a:gradFill>
              <a:gsLst>
                <a:gs pos="0">
                  <a:sysClr lastClr="FFFFFF" val="window">
                    <a:lumMod val="100000"/>
                    <a:alpha val="90000"/>
                  </a:sysClr>
                </a:gs>
                <a:gs pos="100000">
                  <a:sysClr lastClr="FFFFFF" val="window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 rtlCol="0"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sz="1800" i="0" kern="0" kumimoji="0" lang="en-US" noProof="0" normalizeH="0" spc="0" strike="noStrike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sp>
        <p:nvSpPr>
          <p:cNvPr id="1048896" name="Rectangle 41"/>
          <p:cNvSpPr/>
          <p:nvPr/>
        </p:nvSpPr>
        <p:spPr>
          <a:xfrm>
            <a:off x="3131840" y="123478"/>
            <a:ext cx="6192688" cy="707886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/>
            <a:r>
              <a:rPr dirty="0" sz="4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چرخه مصرف کراتین :</a:t>
            </a:r>
            <a:endParaRPr dirty="0" sz="4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897" name="Rectangle 42"/>
          <p:cNvSpPr/>
          <p:nvPr/>
        </p:nvSpPr>
        <p:spPr>
          <a:xfrm>
            <a:off x="6228184" y="3147814"/>
            <a:ext cx="385042" cy="523220"/>
          </a:xfrm>
          <a:prstGeom prst="rect"/>
        </p:spPr>
        <p:txBody>
          <a:bodyPr wrap="none">
            <a:spAutoFit/>
          </a:bodyPr>
          <a:p>
            <a:r>
              <a:rPr b="1" dirty="0" sz="2800" lang="en-US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dirty="0" sz="2400" lang="en-US">
              <a:latin typeface="Arial" panose="020B0604020202020204" pitchFamily="34" charset="0"/>
            </a:endParaRPr>
          </a:p>
        </p:txBody>
      </p:sp>
      <p:sp>
        <p:nvSpPr>
          <p:cNvPr id="1048898" name="Rectangle 43"/>
          <p:cNvSpPr/>
          <p:nvPr/>
        </p:nvSpPr>
        <p:spPr>
          <a:xfrm>
            <a:off x="7308304" y="3363838"/>
            <a:ext cx="441146" cy="646331"/>
          </a:xfrm>
          <a:prstGeom prst="rect"/>
        </p:spPr>
        <p:txBody>
          <a:bodyPr wrap="none">
            <a:spAutoFit/>
          </a:bodyPr>
          <a:p>
            <a:r>
              <a:rPr b="1" dirty="0" sz="3600" lang="fa-IR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dirty="0" sz="3600" lang="en-US">
              <a:latin typeface="Arial" panose="020B0604020202020204" pitchFamily="34" charset="0"/>
            </a:endParaRPr>
          </a:p>
        </p:txBody>
      </p:sp>
      <p:sp>
        <p:nvSpPr>
          <p:cNvPr id="1048899" name="Rectangle 44"/>
          <p:cNvSpPr/>
          <p:nvPr/>
        </p:nvSpPr>
        <p:spPr>
          <a:xfrm>
            <a:off x="3885485" y="3349364"/>
            <a:ext cx="527709" cy="830997"/>
          </a:xfrm>
          <a:prstGeom prst="rect"/>
        </p:spPr>
        <p:txBody>
          <a:bodyPr wrap="none">
            <a:spAutoFit/>
          </a:bodyPr>
          <a:p>
            <a:r>
              <a:rPr b="1" dirty="0" sz="4800" lang="fa-IR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dirty="0" sz="4800" lang="en-US">
              <a:latin typeface="Arial" panose="020B0604020202020204" pitchFamily="34" charset="0"/>
            </a:endParaRPr>
          </a:p>
        </p:txBody>
      </p:sp>
      <p:sp>
        <p:nvSpPr>
          <p:cNvPr id="1048900" name="Rectangle 38"/>
          <p:cNvSpPr>
            <a:spLocks noChangeArrowheads="1"/>
          </p:cNvSpPr>
          <p:nvPr/>
        </p:nvSpPr>
        <p:spPr bwMode="black">
          <a:xfrm>
            <a:off x="1403648" y="1316893"/>
            <a:ext cx="3437708" cy="523220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r" indent="-457200" marL="457200" rtl="1">
              <a:buSzPct val="150000"/>
              <a:buFont typeface="맑은 고딕" panose="020B0503020000020004" pitchFamily="34" charset="-127"/>
              <a:buChar char="«"/>
            </a:pPr>
            <a:r>
              <a:rPr altLang="en-US" b="1" dirty="0" sz="28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4هفته دوره حفظ</a:t>
            </a:r>
            <a:endParaRPr altLang="en-US" b="1" dirty="0" sz="28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901" name="Rectangle 38"/>
          <p:cNvSpPr>
            <a:spLocks noChangeArrowheads="1"/>
          </p:cNvSpPr>
          <p:nvPr/>
        </p:nvSpPr>
        <p:spPr bwMode="black">
          <a:xfrm>
            <a:off x="5300464" y="1305590"/>
            <a:ext cx="3437708" cy="523220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r" indent="-457200" marL="457200" rtl="1">
              <a:buSzPct val="150000"/>
              <a:buFont typeface="맑은 고딕" panose="020B0503020000020004" pitchFamily="34" charset="-127"/>
              <a:buChar char="«"/>
            </a:pPr>
            <a:r>
              <a:rPr altLang="en-US" b="1" dirty="0" sz="28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یک هفته دوره بارگیری</a:t>
            </a:r>
            <a:endParaRPr altLang="en-US" b="1" dirty="0" sz="28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902" name="Rectangle 38"/>
          <p:cNvSpPr>
            <a:spLocks noChangeArrowheads="1"/>
          </p:cNvSpPr>
          <p:nvPr/>
        </p:nvSpPr>
        <p:spPr bwMode="black">
          <a:xfrm>
            <a:off x="3419872" y="2155445"/>
            <a:ext cx="3437708" cy="523220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r" indent="-457200" marL="457200" rtl="1">
              <a:buSzPct val="150000"/>
              <a:buFont typeface="맑은 고딕" panose="020B0503020000020004" pitchFamily="34" charset="-127"/>
              <a:buChar char="«"/>
            </a:pPr>
            <a:r>
              <a:rPr altLang="en-US" b="1" dirty="0" sz="280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3هفته دوره ریکاوری</a:t>
            </a:r>
            <a:endParaRPr altLang="en-US" b="1" dirty="0" sz="280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97165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316416" y="246723"/>
            <a:ext cx="618075" cy="5968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4400">
        <p14:honeycomb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Rectangle 4"/>
          <p:cNvSpPr/>
          <p:nvPr/>
        </p:nvSpPr>
        <p:spPr>
          <a:xfrm>
            <a:off x="5927366" y="-128492"/>
            <a:ext cx="2316660" cy="1822475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4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کراتین مالات</a:t>
            </a:r>
            <a:endParaRPr b="1" dirty="0" sz="4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66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316416" y="246723"/>
            <a:ext cx="618075" cy="596835"/>
          </a:xfrm>
          <a:prstGeom prst="rect"/>
          <a:noFill/>
        </p:spPr>
      </p:pic>
      <p:sp>
        <p:nvSpPr>
          <p:cNvPr id="1048904" name="Rectangle 6"/>
          <p:cNvSpPr/>
          <p:nvPr/>
        </p:nvSpPr>
        <p:spPr>
          <a:xfrm>
            <a:off x="5597949" y="2427734"/>
            <a:ext cx="2656496" cy="933476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4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کراتین سیترات</a:t>
            </a:r>
            <a:endParaRPr b="1" dirty="0" sz="4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67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329584" y="2802949"/>
            <a:ext cx="618075" cy="596835"/>
          </a:xfrm>
          <a:prstGeom prst="rect"/>
          <a:noFill/>
        </p:spPr>
      </p:pic>
      <p:sp>
        <p:nvSpPr>
          <p:cNvPr id="1048905" name="Parallelogram 5"/>
          <p:cNvSpPr/>
          <p:nvPr/>
        </p:nvSpPr>
        <p:spPr>
          <a:xfrm rot="16200000" flipV="1">
            <a:off x="4825744" y="-1999044"/>
            <a:ext cx="465379" cy="6083918"/>
          </a:xfrm>
          <a:prstGeom prst="rect"/>
          <a:gradFill flip="none" rotWithShape="1">
            <a:gsLst>
              <a:gs pos="0">
                <a:srgbClr val="BFBFBF"/>
              </a:gs>
              <a:gs pos="0">
                <a:srgbClr val="BFBFBF">
                  <a:alpha val="0"/>
                </a:srgb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sz="2400" lang="en-US">
              <a:solidFill>
                <a:schemeClr val="tx1"/>
              </a:solidFill>
            </a:endParaRPr>
          </a:p>
        </p:txBody>
      </p:sp>
      <p:sp>
        <p:nvSpPr>
          <p:cNvPr id="1048906" name="Parallelogram 5"/>
          <p:cNvSpPr/>
          <p:nvPr/>
        </p:nvSpPr>
        <p:spPr>
          <a:xfrm rot="16200000" flipV="1">
            <a:off x="4581012" y="-1140066"/>
            <a:ext cx="465379" cy="5594450"/>
          </a:xfrm>
          <a:prstGeom prst="rect"/>
          <a:gradFill flip="none" rotWithShape="1">
            <a:gsLst>
              <a:gs pos="0">
                <a:srgbClr val="BFBFBF"/>
              </a:gs>
              <a:gs pos="24000">
                <a:schemeClr val="bg1"/>
              </a:gs>
              <a:gs pos="71000">
                <a:srgbClr val="E1E1E1"/>
              </a:gs>
              <a:gs pos="96644">
                <a:srgbClr val="BFBFBF"/>
              </a:gs>
            </a:gsLst>
            <a:lin ang="189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sz="2400" lang="en-US">
              <a:solidFill>
                <a:schemeClr val="tx1"/>
              </a:solidFill>
            </a:endParaRPr>
          </a:p>
        </p:txBody>
      </p:sp>
      <p:sp>
        <p:nvSpPr>
          <p:cNvPr id="1048907" name="Parallelogram 5"/>
          <p:cNvSpPr/>
          <p:nvPr/>
        </p:nvSpPr>
        <p:spPr>
          <a:xfrm rot="16200000" flipV="1">
            <a:off x="4125135" y="-255078"/>
            <a:ext cx="465379" cy="5044259"/>
          </a:xfrm>
          <a:prstGeom prst="rect"/>
          <a:gradFill flip="none" rotWithShape="1">
            <a:gsLst>
              <a:gs pos="0">
                <a:srgbClr val="BFBFBF"/>
              </a:gs>
              <a:gs pos="66000">
                <a:schemeClr val="bg1"/>
              </a:gs>
              <a:gs pos="100000">
                <a:srgbClr val="BFBFBF"/>
              </a:gs>
            </a:gsLst>
            <a:lin ang="27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sz="2400" lang="en-US">
              <a:solidFill>
                <a:schemeClr val="tx1"/>
              </a:solidFill>
            </a:endParaRPr>
          </a:p>
        </p:txBody>
      </p:sp>
      <p:sp>
        <p:nvSpPr>
          <p:cNvPr id="1048908" name="Oval 20"/>
          <p:cNvSpPr/>
          <p:nvPr/>
        </p:nvSpPr>
        <p:spPr>
          <a:xfrm>
            <a:off x="1619672" y="1828767"/>
            <a:ext cx="553547" cy="742983"/>
          </a:xfrm>
          <a:prstGeom prst="ellipse"/>
          <a:gradFill flip="none" rotWithShape="1">
            <a:gsLst>
              <a:gs pos="11000">
                <a:schemeClr val="accent4">
                  <a:lumMod val="60000"/>
                  <a:lumOff val="40000"/>
                </a:schemeClr>
              </a:gs>
              <a:gs pos="37000">
                <a:schemeClr val="bg1"/>
              </a:gs>
              <a:gs pos="68000">
                <a:schemeClr val="accent4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  <a:scene3d>
            <a:camera prst="orthographicFront">
              <a:rot lat="18300001" lon="0" rev="0"/>
            </a:camera>
            <a:lightRig dir="t" rig="threePt"/>
          </a:scene3d>
          <a:sp3d extrusionH="254000" prstMaterial="matte">
            <a:bevelT w="190500" h="25400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rIns="0" rtlCol="0" tIns="0">
            <a:flatTx z="0"/>
          </a:bodyPr>
          <a:p>
            <a:pPr algn="ctr"/>
            <a:endParaRPr dirty="0" sz="2000" 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48909" name="TextBox 23"/>
          <p:cNvSpPr txBox="1"/>
          <p:nvPr/>
        </p:nvSpPr>
        <p:spPr>
          <a:xfrm>
            <a:off x="1584706" y="1923450"/>
            <a:ext cx="623478" cy="581913"/>
          </a:xfrm>
          <a:prstGeom prst="rect"/>
          <a:noFill/>
        </p:spPr>
        <p:txBody>
          <a:bodyPr anchor="ctr" rtlCol="0" wrap="square">
            <a:spAutoFit/>
          </a:bodyPr>
          <a:p>
            <a:pPr algn="ctr"/>
            <a:r>
              <a:rPr b="1" dirty="0" sz="2400" lang="fa-IR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3</a:t>
            </a:r>
            <a:endParaRPr b="1" dirty="0" sz="4000" lang="en-US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48910" name="Oval 24"/>
          <p:cNvSpPr/>
          <p:nvPr/>
        </p:nvSpPr>
        <p:spPr>
          <a:xfrm>
            <a:off x="1219440" y="2344517"/>
            <a:ext cx="1396767" cy="648072"/>
          </a:xfrm>
          <a:prstGeom prst="ellipse"/>
          <a:gradFill flip="none" rotWithShape="1">
            <a:gsLst>
              <a:gs pos="0">
                <a:schemeClr val="tx1">
                  <a:lumMod val="85000"/>
                  <a:lumOff val="15000"/>
                  <a:alpha val="74000"/>
                </a:schemeClr>
              </a:gs>
              <a:gs pos="100000">
                <a:sysClr lastClr="FFFFFF" val="window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0" kumimoji="0" lang="en-US" noProof="0" normalizeH="0" spc="0" strike="noStrike" u="none" smtClean="0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048911" name="Oval 25"/>
          <p:cNvSpPr/>
          <p:nvPr/>
        </p:nvSpPr>
        <p:spPr>
          <a:xfrm>
            <a:off x="1475656" y="1491630"/>
            <a:ext cx="773333" cy="792088"/>
          </a:xfrm>
          <a:prstGeom prst="ellipse"/>
          <a:gradFill flip="none" rotWithShape="1">
            <a:gsLst>
              <a:gs pos="0">
                <a:schemeClr val="tx1">
                  <a:lumMod val="85000"/>
                  <a:lumOff val="15000"/>
                  <a:alpha val="74000"/>
                </a:schemeClr>
              </a:gs>
              <a:gs pos="100000">
                <a:sysClr lastClr="FFFFFF" val="window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0" kumimoji="0" lang="en-US" noProof="0" normalizeH="0" spc="0" strike="noStrike" u="none" smtClean="0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048912" name="Oval 26"/>
          <p:cNvSpPr/>
          <p:nvPr/>
        </p:nvSpPr>
        <p:spPr>
          <a:xfrm>
            <a:off x="1642188" y="1145213"/>
            <a:ext cx="553548" cy="670413"/>
          </a:xfrm>
          <a:prstGeom prst="ellipse"/>
          <a:gradFill>
            <a:gsLst>
              <a:gs pos="22000">
                <a:srgbClr val="6CD2C1"/>
              </a:gs>
              <a:gs pos="47000">
                <a:schemeClr val="accent5">
                  <a:lumMod val="40000"/>
                  <a:lumOff val="60000"/>
                </a:schemeClr>
              </a:gs>
              <a:gs pos="87000">
                <a:srgbClr val="6CD2C1">
                  <a:alpha val="25490"/>
                </a:srgbClr>
              </a:gs>
            </a:gsLst>
            <a:lin ang="2700000" scaled="0"/>
          </a:gradFill>
          <a:scene3d>
            <a:camera prst="orthographicFront">
              <a:rot lat="18300001" lon="0" rev="0"/>
            </a:camera>
            <a:lightRig dir="t" rig="threePt"/>
          </a:scene3d>
          <a:sp3d extrusionH="2540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>
            <a:flatTx z="0"/>
          </a:bodyPr>
          <a:p>
            <a:pPr algn="ctr"/>
            <a:endParaRPr dirty="0" sz="2000" lang="en-US">
              <a:latin typeface="Arial" pitchFamily="34" charset="0"/>
            </a:endParaRPr>
          </a:p>
        </p:txBody>
      </p:sp>
      <p:sp>
        <p:nvSpPr>
          <p:cNvPr id="1048913" name="TextBox 27"/>
          <p:cNvSpPr txBox="1"/>
          <p:nvPr/>
        </p:nvSpPr>
        <p:spPr>
          <a:xfrm>
            <a:off x="1584706" y="1166759"/>
            <a:ext cx="623478" cy="581913"/>
          </a:xfrm>
          <a:prstGeom prst="rect"/>
          <a:noFill/>
        </p:spPr>
        <p:txBody>
          <a:bodyPr anchor="ctr" rtlCol="0" wrap="square">
            <a:spAutoFit/>
          </a:bodyPr>
          <a:p>
            <a:pPr algn="ctr"/>
            <a:r>
              <a:rPr b="1" dirty="0" sz="2400" lang="fa-IR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</a:t>
            </a:r>
            <a:endParaRPr b="1" dirty="0" sz="4000" lang="en-US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48914" name="Oval 28"/>
          <p:cNvSpPr/>
          <p:nvPr/>
        </p:nvSpPr>
        <p:spPr>
          <a:xfrm>
            <a:off x="1219439" y="855675"/>
            <a:ext cx="1396767" cy="648072"/>
          </a:xfrm>
          <a:prstGeom prst="ellipse"/>
          <a:gradFill flip="none" rotWithShape="1">
            <a:gsLst>
              <a:gs pos="0">
                <a:schemeClr val="tx1">
                  <a:lumMod val="85000"/>
                  <a:lumOff val="15000"/>
                  <a:alpha val="74000"/>
                </a:schemeClr>
              </a:gs>
              <a:gs pos="100000">
                <a:sysClr lastClr="FFFFFF" val="window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0" kumimoji="0" lang="en-US" noProof="0" normalizeH="0" spc="0" strike="noStrike" u="none" smtClean="0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048915" name="Oval 29"/>
          <p:cNvSpPr/>
          <p:nvPr/>
        </p:nvSpPr>
        <p:spPr>
          <a:xfrm>
            <a:off x="1648413" y="446505"/>
            <a:ext cx="553547" cy="742983"/>
          </a:xfrm>
          <a:prstGeom prst="ellipse"/>
          <a:gradFill flip="none" rotWithShape="1">
            <a:gsLst>
              <a:gs pos="11000">
                <a:schemeClr val="accent4">
                  <a:lumMod val="60000"/>
                  <a:lumOff val="40000"/>
                </a:schemeClr>
              </a:gs>
              <a:gs pos="37000">
                <a:srgbClr val="F6F6F6"/>
              </a:gs>
              <a:gs pos="68000">
                <a:schemeClr val="accent4">
                  <a:lumMod val="40000"/>
                  <a:lumOff val="60000"/>
                </a:schemeClr>
              </a:gs>
            </a:gsLst>
            <a:lin ang="13500000" scaled="1"/>
          </a:gra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  <a:scene3d>
            <a:camera prst="orthographicFront">
              <a:rot lat="18300001" lon="0" rev="0"/>
            </a:camera>
            <a:lightRig dir="t" rig="threePt"/>
          </a:scene3d>
          <a:sp3d extrusionH="254000" prstMaterial="matte">
            <a:bevelT w="190500" h="25400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rIns="0" rtlCol="0" tIns="0">
            <a:flatTx z="0"/>
          </a:bodyPr>
          <a:p>
            <a:pPr algn="ctr"/>
            <a:endParaRPr dirty="0" sz="2000" 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48916" name="TextBox 30"/>
          <p:cNvSpPr txBox="1"/>
          <p:nvPr/>
        </p:nvSpPr>
        <p:spPr>
          <a:xfrm>
            <a:off x="1613447" y="552601"/>
            <a:ext cx="623478" cy="581913"/>
          </a:xfrm>
          <a:prstGeom prst="rect"/>
          <a:noFill/>
        </p:spPr>
        <p:txBody>
          <a:bodyPr anchor="ctr" rtlCol="0" wrap="square">
            <a:spAutoFit/>
          </a:bodyPr>
          <a:p>
            <a:pPr algn="ctr"/>
            <a:r>
              <a:rPr b="1" dirty="0" sz="2400"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1</a:t>
            </a:r>
            <a:endParaRPr b="1" dirty="0" sz="4000" lang="en-US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48917" name="Rectangle 31"/>
          <p:cNvSpPr/>
          <p:nvPr/>
        </p:nvSpPr>
        <p:spPr>
          <a:xfrm>
            <a:off x="2173219" y="1502056"/>
            <a:ext cx="5437707" cy="369332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در این ترکیب ،2 یا 3 مولکول کراتین به اسید مالیک متصل می شود.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18" name="Rectangle 32"/>
          <p:cNvSpPr/>
          <p:nvPr/>
        </p:nvSpPr>
        <p:spPr>
          <a:xfrm>
            <a:off x="2195736" y="825480"/>
            <a:ext cx="5785558" cy="369332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اسید مالیک (مالات) ماده ای آلی که میانجی مهمی در چرخه کربس است.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19" name="Rectangle 33"/>
          <p:cNvSpPr/>
          <p:nvPr/>
        </p:nvSpPr>
        <p:spPr>
          <a:xfrm>
            <a:off x="2173217" y="2067694"/>
            <a:ext cx="4706738" cy="369332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فرضیه ساختش اینکه بیش از کراتین منوهیدرات در تولید.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20" name="Parallelogram 5"/>
          <p:cNvSpPr/>
          <p:nvPr/>
        </p:nvSpPr>
        <p:spPr>
          <a:xfrm rot="16200000" flipV="1">
            <a:off x="5547906" y="1141444"/>
            <a:ext cx="465379" cy="5594450"/>
          </a:xfrm>
          <a:prstGeom prst="rect"/>
          <a:gradFill flip="none" rotWithShape="1">
            <a:gsLst>
              <a:gs pos="0">
                <a:srgbClr val="BFBFBF"/>
              </a:gs>
              <a:gs pos="24000">
                <a:schemeClr val="bg1"/>
              </a:gs>
              <a:gs pos="71000">
                <a:srgbClr val="E1E1E1"/>
              </a:gs>
              <a:gs pos="96644">
                <a:srgbClr val="BFBFBF"/>
              </a:gs>
            </a:gsLst>
            <a:lin ang="189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sz="2400" lang="en-US">
              <a:solidFill>
                <a:schemeClr val="tx1"/>
              </a:solidFill>
            </a:endParaRPr>
          </a:p>
        </p:txBody>
      </p:sp>
      <p:sp>
        <p:nvSpPr>
          <p:cNvPr id="1048921" name="Parallelogram 5"/>
          <p:cNvSpPr/>
          <p:nvPr/>
        </p:nvSpPr>
        <p:spPr>
          <a:xfrm rot="16200000" flipV="1">
            <a:off x="4787361" y="1286151"/>
            <a:ext cx="465379" cy="6592729"/>
          </a:xfrm>
          <a:prstGeom prst="rect"/>
          <a:gradFill flip="none" rotWithShape="1">
            <a:gsLst>
              <a:gs pos="0">
                <a:srgbClr val="BFBFBF"/>
              </a:gs>
              <a:gs pos="66000">
                <a:schemeClr val="bg1"/>
              </a:gs>
              <a:gs pos="100000">
                <a:srgbClr val="BFBFBF"/>
              </a:gs>
            </a:gsLst>
            <a:lin ang="27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endParaRPr sz="2400" lang="en-US">
              <a:solidFill>
                <a:schemeClr val="tx1"/>
              </a:solidFill>
            </a:endParaRPr>
          </a:p>
        </p:txBody>
      </p:sp>
      <p:sp>
        <p:nvSpPr>
          <p:cNvPr id="1048922" name="Oval 38"/>
          <p:cNvSpPr/>
          <p:nvPr/>
        </p:nvSpPr>
        <p:spPr>
          <a:xfrm>
            <a:off x="8119147" y="3723878"/>
            <a:ext cx="773333" cy="792088"/>
          </a:xfrm>
          <a:prstGeom prst="ellipse"/>
          <a:gradFill flip="none" rotWithShape="1">
            <a:gsLst>
              <a:gs pos="0">
                <a:schemeClr val="tx1">
                  <a:lumMod val="85000"/>
                  <a:lumOff val="15000"/>
                  <a:alpha val="74000"/>
                </a:schemeClr>
              </a:gs>
              <a:gs pos="100000">
                <a:sysClr lastClr="FFFFFF" val="window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anchor="ctr" rtlCol="0"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0" kumimoji="0" lang="en-US" noProof="0" normalizeH="0" spc="0" strike="noStrike" u="none" smtClean="0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048923" name="Oval 39"/>
          <p:cNvSpPr/>
          <p:nvPr/>
        </p:nvSpPr>
        <p:spPr>
          <a:xfrm>
            <a:off x="8183658" y="3381489"/>
            <a:ext cx="553548" cy="670413"/>
          </a:xfrm>
          <a:prstGeom prst="ellipse"/>
          <a:gradFill>
            <a:gsLst>
              <a:gs pos="22000">
                <a:srgbClr val="6CD2C1"/>
              </a:gs>
              <a:gs pos="47000">
                <a:schemeClr val="accent5">
                  <a:lumMod val="40000"/>
                  <a:lumOff val="60000"/>
                </a:schemeClr>
              </a:gs>
              <a:gs pos="87000">
                <a:srgbClr val="6CD2C1">
                  <a:alpha val="25490"/>
                </a:srgbClr>
              </a:gs>
            </a:gsLst>
            <a:lin ang="2700000" scaled="0"/>
          </a:gradFill>
          <a:scene3d>
            <a:camera prst="orthographicFront">
              <a:rot lat="18300001" lon="0" rev="0"/>
            </a:camera>
            <a:lightRig dir="t" rig="threePt"/>
          </a:scene3d>
          <a:sp3d extrusionH="2540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>
            <a:flatTx z="0"/>
          </a:bodyPr>
          <a:p>
            <a:pPr algn="ctr"/>
            <a:endParaRPr dirty="0" sz="2000" lang="en-US">
              <a:latin typeface="Arial" pitchFamily="34" charset="0"/>
            </a:endParaRPr>
          </a:p>
        </p:txBody>
      </p:sp>
      <p:sp>
        <p:nvSpPr>
          <p:cNvPr id="1048924" name="Rectangle 40"/>
          <p:cNvSpPr/>
          <p:nvPr/>
        </p:nvSpPr>
        <p:spPr>
          <a:xfrm>
            <a:off x="2901893" y="3718460"/>
            <a:ext cx="5229317" cy="369332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همانند کراتین مالات این ترکیب دارای میانجی چرخه کربس است.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25" name="Rectangle 41"/>
          <p:cNvSpPr/>
          <p:nvPr/>
        </p:nvSpPr>
        <p:spPr>
          <a:xfrm>
            <a:off x="1723687" y="4414152"/>
            <a:ext cx="6136616" cy="369332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نسبت به کراتین منوهیدرات حلالیت بیشتری در آب داشته و قابل تحمل تر است.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26" name="TextBox 42"/>
          <p:cNvSpPr txBox="1"/>
          <p:nvPr/>
        </p:nvSpPr>
        <p:spPr>
          <a:xfrm>
            <a:off x="8148693" y="3407529"/>
            <a:ext cx="623478" cy="581913"/>
          </a:xfrm>
          <a:prstGeom prst="rect"/>
          <a:noFill/>
        </p:spPr>
        <p:txBody>
          <a:bodyPr anchor="ctr" rtlCol="0" wrap="square">
            <a:spAutoFit/>
          </a:bodyPr>
          <a:p>
            <a:pPr algn="ctr"/>
            <a:r>
              <a:rPr b="1" dirty="0" sz="2400" lang="fa-IR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1</a:t>
            </a:r>
            <a:endParaRPr b="1" dirty="0" sz="4000" lang="en-US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48927" name="Oval 44"/>
          <p:cNvSpPr/>
          <p:nvPr/>
        </p:nvSpPr>
        <p:spPr>
          <a:xfrm>
            <a:off x="8221617" y="4061015"/>
            <a:ext cx="553547" cy="742983"/>
          </a:xfrm>
          <a:prstGeom prst="ellipse"/>
          <a:gradFill flip="none" rotWithShape="1">
            <a:gsLst>
              <a:gs pos="11000">
                <a:schemeClr val="accent4">
                  <a:lumMod val="60000"/>
                  <a:lumOff val="40000"/>
                </a:schemeClr>
              </a:gs>
              <a:gs pos="37000">
                <a:srgbClr val="F6F6F6"/>
              </a:gs>
              <a:gs pos="68000">
                <a:schemeClr val="accent4">
                  <a:lumMod val="40000"/>
                  <a:lumOff val="60000"/>
                </a:schemeClr>
              </a:gs>
            </a:gsLst>
            <a:lin ang="13500000" scaled="1"/>
          </a:gra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  <a:scene3d>
            <a:camera prst="orthographicFront">
              <a:rot lat="18300001" lon="0" rev="0"/>
            </a:camera>
            <a:lightRig dir="t" rig="threePt"/>
          </a:scene3d>
          <a:sp3d extrusionH="254000" prstMaterial="matte">
            <a:bevelT w="190500" h="25400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rIns="0" rtlCol="0" tIns="0">
            <a:flatTx z="0"/>
          </a:bodyPr>
          <a:p>
            <a:pPr algn="ctr"/>
            <a:endParaRPr dirty="0" sz="2000" 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48928" name="TextBox 45"/>
          <p:cNvSpPr txBox="1"/>
          <p:nvPr/>
        </p:nvSpPr>
        <p:spPr>
          <a:xfrm>
            <a:off x="8100459" y="4141549"/>
            <a:ext cx="823845" cy="581913"/>
          </a:xfrm>
          <a:prstGeom prst="rect"/>
          <a:noFill/>
        </p:spPr>
        <p:txBody>
          <a:bodyPr anchor="ctr" rtlCol="0" wrap="square">
            <a:spAutoFit/>
          </a:bodyPr>
          <a:p>
            <a:pPr algn="ctr"/>
            <a:r>
              <a:rPr b="1" dirty="0" sz="2400" lang="fa-IR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</a:t>
            </a:r>
            <a:endParaRPr b="1" dirty="0" sz="4000" lang="en-US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Tm="5000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9" name="Rectangle 26"/>
          <p:cNvSpPr/>
          <p:nvPr/>
        </p:nvSpPr>
        <p:spPr>
          <a:xfrm>
            <a:off x="7359091" y="1089835"/>
            <a:ext cx="1016625" cy="461665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r>
              <a:rPr b="1" dirty="0" sz="2400" lang="fa-IR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تعریف</a:t>
            </a:r>
            <a:r>
              <a:rPr b="1" dirty="0" sz="2400" lang="fa-IR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b="1" dirty="0" sz="24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b="1" dirty="0" sz="24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30" name="Rectangle 27"/>
          <p:cNvSpPr/>
          <p:nvPr/>
        </p:nvSpPr>
        <p:spPr>
          <a:xfrm>
            <a:off x="7574695" y="1608616"/>
            <a:ext cx="923650" cy="461665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/>
            <a:r>
              <a:rPr b="1" dirty="0" sz="2400" lang="fa-IR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اثرات :</a:t>
            </a:r>
            <a:endParaRPr b="1" dirty="0" sz="2400" lang="en-US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31" name="Cube 28"/>
          <p:cNvSpPr/>
          <p:nvPr/>
        </p:nvSpPr>
        <p:spPr>
          <a:xfrm>
            <a:off x="8532440" y="1170111"/>
            <a:ext cx="300961" cy="300961"/>
          </a:xfrm>
          <a:prstGeom prst="cube"/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932" name="Cube 29"/>
          <p:cNvSpPr/>
          <p:nvPr/>
        </p:nvSpPr>
        <p:spPr>
          <a:xfrm>
            <a:off x="8532440" y="1707654"/>
            <a:ext cx="300961" cy="300961"/>
          </a:xfrm>
          <a:prstGeom prst="cube"/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933" name="Cube 30"/>
          <p:cNvSpPr/>
          <p:nvPr/>
        </p:nvSpPr>
        <p:spPr>
          <a:xfrm>
            <a:off x="8532440" y="2630829"/>
            <a:ext cx="300961" cy="300961"/>
          </a:xfrm>
          <a:prstGeom prst="cube"/>
          <a:solidFill>
            <a:srgbClr val="09A6C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934" name="Rectangle 33"/>
          <p:cNvSpPr/>
          <p:nvPr/>
        </p:nvSpPr>
        <p:spPr>
          <a:xfrm>
            <a:off x="5983715" y="2541473"/>
            <a:ext cx="2492990" cy="461665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/>
            <a:r>
              <a:rPr b="1" dirty="0" sz="2400" lang="fa-IR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بهترین روش مصرف :</a:t>
            </a:r>
            <a:endParaRPr b="1" dirty="0" sz="2400" lang="en-US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35" name="Rectangle 36"/>
          <p:cNvSpPr/>
          <p:nvPr/>
        </p:nvSpPr>
        <p:spPr>
          <a:xfrm>
            <a:off x="1929773" y="1112633"/>
            <a:ext cx="5575565" cy="369332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پیش نیاز کارنوزین است، تا 80 % سطح کارنوزین را افزایش می دهد.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36" name="Rectangle 37"/>
          <p:cNvSpPr/>
          <p:nvPr/>
        </p:nvSpPr>
        <p:spPr>
          <a:xfrm>
            <a:off x="1390799" y="1605546"/>
            <a:ext cx="6287299" cy="923330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indent="-285750" marL="285750" rtl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b="1" dirty="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PH </a:t>
            </a:r>
            <a:r>
              <a:rPr b="1" dirty="0" lang="fa-IR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سلول ها را در سطح ها نرمال نگه می دارد ،آنتی اکسیدانی قوی است.</a:t>
            </a:r>
          </a:p>
          <a:p>
            <a:pPr algn="r" indent="-285750" marL="285750" rtl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کاهش خستگی می گردد.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937" name="Rectangle 38"/>
          <p:cNvSpPr/>
          <p:nvPr/>
        </p:nvSpPr>
        <p:spPr>
          <a:xfrm>
            <a:off x="1697236" y="2523945"/>
            <a:ext cx="4296369" cy="1754326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indent="-285750" marL="285750" rtl="1">
              <a:lnSpc>
                <a:spcPct val="150000"/>
              </a:lnSpc>
              <a:buClr>
                <a:srgbClr val="558ED5"/>
              </a:buClr>
              <a:buFont typeface="Wingdings" panose="05000000000000000000" pitchFamily="2" charset="2"/>
              <a:buChar char="§"/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10 میلی گرم به ازای هر کیلوگرم وزن بدن</a:t>
            </a:r>
          </a:p>
          <a:p>
            <a:pPr algn="r" indent="-285750" marL="285750" rtl="1">
              <a:lnSpc>
                <a:spcPct val="150000"/>
              </a:lnSpc>
              <a:buClr>
                <a:srgbClr val="558ED5"/>
              </a:buClr>
              <a:buFont typeface="Wingdings" panose="05000000000000000000" pitchFamily="2" charset="2"/>
              <a:buChar char="§"/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بهتر است در چند وعده مصرف شود.</a:t>
            </a:r>
          </a:p>
          <a:p>
            <a:pPr algn="r" indent="-285750" marL="285750" rtl="1">
              <a:lnSpc>
                <a:spcPct val="150000"/>
              </a:lnSpc>
              <a:buClr>
                <a:srgbClr val="558ED5"/>
              </a:buClr>
              <a:buFont typeface="Wingdings" panose="05000000000000000000" pitchFamily="2" charset="2"/>
              <a:buChar char="§"/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در هر وعده بیش از 800 میلی گرم مصرف نشود.</a:t>
            </a:r>
          </a:p>
          <a:p>
            <a:pPr algn="r" indent="-285750" marL="285750" rtl="1">
              <a:lnSpc>
                <a:spcPct val="150000"/>
              </a:lnSpc>
              <a:buClr>
                <a:srgbClr val="558ED5"/>
              </a:buClr>
              <a:buFont typeface="Wingdings" panose="05000000000000000000" pitchFamily="2" charset="2"/>
              <a:buChar char="§"/>
            </a:pP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938" name="Cube 39"/>
          <p:cNvSpPr/>
          <p:nvPr/>
        </p:nvSpPr>
        <p:spPr>
          <a:xfrm>
            <a:off x="6503287" y="4062646"/>
            <a:ext cx="300961" cy="300961"/>
          </a:xfrm>
          <a:prstGeom prst="cube"/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939" name="Rectangle 40"/>
          <p:cNvSpPr/>
          <p:nvPr/>
        </p:nvSpPr>
        <p:spPr>
          <a:xfrm>
            <a:off x="4509603" y="3982293"/>
            <a:ext cx="2023311" cy="461665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/>
            <a:r>
              <a:rPr b="1" dirty="0" sz="2400" lang="fa-IR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عوارض مصرف :</a:t>
            </a:r>
            <a:endParaRPr b="1" dirty="0" sz="2400" lang="en-US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40" name="Rectangle 41"/>
          <p:cNvSpPr/>
          <p:nvPr/>
        </p:nvSpPr>
        <p:spPr>
          <a:xfrm>
            <a:off x="1563185" y="4028459"/>
            <a:ext cx="3114956" cy="369332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buClr>
                <a:schemeClr val="tx1">
                  <a:lumMod val="65000"/>
                  <a:lumOff val="35000"/>
                </a:schemeClr>
              </a:buClr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خارش و بی حسی در پوست و دستان 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941" name="Rectangle 42"/>
          <p:cNvSpPr/>
          <p:nvPr/>
        </p:nvSpPr>
        <p:spPr>
          <a:xfrm>
            <a:off x="6576711" y="-128492"/>
            <a:ext cx="1811713" cy="1015663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4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بتا آلانین </a:t>
            </a:r>
            <a:endParaRPr b="1" dirty="0" sz="4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68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316416" y="246723"/>
            <a:ext cx="618075" cy="596835"/>
          </a:xfrm>
          <a:prstGeom prst="rect"/>
          <a:noFill/>
        </p:spPr>
      </p:pic>
      <p:sp>
        <p:nvSpPr>
          <p:cNvPr id="1048942" name="Rectangle 44"/>
          <p:cNvSpPr/>
          <p:nvPr/>
        </p:nvSpPr>
        <p:spPr>
          <a:xfrm>
            <a:off x="2987824" y="151637"/>
            <a:ext cx="2354881" cy="646331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dirty="0" sz="2400" lang="en-US" smtClean="0">
                <a:ln w="3175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One Stroke Script LET" pitchFamily="2" charset="0"/>
              </a:rPr>
              <a:t>BETA - ALANINE</a:t>
            </a:r>
            <a:endParaRPr dirty="0" sz="2400" lang="en-US">
              <a:ln w="3175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One Stroke Script L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Tm="5000" p14:dur="12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자유형 12"/>
          <p:cNvSpPr/>
          <p:nvPr/>
        </p:nvSpPr>
        <p:spPr>
          <a:xfrm rot="10800000">
            <a:off x="2361402" y="699542"/>
            <a:ext cx="6027022" cy="4299996"/>
          </a:xfrm>
          <a:custGeom>
            <a:avLst/>
            <a:gdLst>
              <a:gd name="connsiteX0" fmla="*/ 141546 w 7515835"/>
              <a:gd name="connsiteY0" fmla="*/ 0 h 5535615"/>
              <a:gd name="connsiteX1" fmla="*/ 7374289 w 7515835"/>
              <a:gd name="connsiteY1" fmla="*/ 0 h 5535615"/>
              <a:gd name="connsiteX2" fmla="*/ 7474377 w 7515835"/>
              <a:gd name="connsiteY2" fmla="*/ 41458 h 5535615"/>
              <a:gd name="connsiteX3" fmla="*/ 7515835 w 7515835"/>
              <a:gd name="connsiteY3" fmla="*/ 141546 h 5535615"/>
              <a:gd name="connsiteX4" fmla="*/ 7515835 w 7515835"/>
              <a:gd name="connsiteY4" fmla="*/ 5535615 h 5535615"/>
              <a:gd name="connsiteX5" fmla="*/ 7515835 w 7515835"/>
              <a:gd name="connsiteY5" fmla="*/ 5535615 h 5535615"/>
              <a:gd name="connsiteX6" fmla="*/ 7515835 w 7515835"/>
              <a:gd name="connsiteY6" fmla="*/ 5535615 h 5535615"/>
              <a:gd name="connsiteX7" fmla="*/ 0 w 7515835"/>
              <a:gd name="connsiteY7" fmla="*/ 5535615 h 5535615"/>
              <a:gd name="connsiteX8" fmla="*/ 0 w 7515835"/>
              <a:gd name="connsiteY8" fmla="*/ 5535615 h 5535615"/>
              <a:gd name="connsiteX9" fmla="*/ 0 w 7515835"/>
              <a:gd name="connsiteY9" fmla="*/ 5535615 h 5535615"/>
              <a:gd name="connsiteX10" fmla="*/ 0 w 7515835"/>
              <a:gd name="connsiteY10" fmla="*/ 141546 h 5535615"/>
              <a:gd name="connsiteX11" fmla="*/ 41458 w 7515835"/>
              <a:gd name="connsiteY11" fmla="*/ 41458 h 5535615"/>
              <a:gd name="connsiteX12" fmla="*/ 141546 w 7515835"/>
              <a:gd name="connsiteY12" fmla="*/ 0 h 5535615"/>
              <a:gd name="connsiteX0" fmla="*/ 141546 w 7515835"/>
              <a:gd name="connsiteY0" fmla="*/ 0 h 5539103"/>
              <a:gd name="connsiteX1" fmla="*/ 7374289 w 7515835"/>
              <a:gd name="connsiteY1" fmla="*/ 0 h 5539103"/>
              <a:gd name="connsiteX2" fmla="*/ 7474377 w 7515835"/>
              <a:gd name="connsiteY2" fmla="*/ 41458 h 5539103"/>
              <a:gd name="connsiteX3" fmla="*/ 7515835 w 7515835"/>
              <a:gd name="connsiteY3" fmla="*/ 141546 h 5539103"/>
              <a:gd name="connsiteX4" fmla="*/ 7515835 w 7515835"/>
              <a:gd name="connsiteY4" fmla="*/ 5535615 h 5539103"/>
              <a:gd name="connsiteX5" fmla="*/ 7515835 w 7515835"/>
              <a:gd name="connsiteY5" fmla="*/ 5535615 h 5539103"/>
              <a:gd name="connsiteX6" fmla="*/ 7515835 w 7515835"/>
              <a:gd name="connsiteY6" fmla="*/ 5535615 h 5539103"/>
              <a:gd name="connsiteX7" fmla="*/ 636248 w 7515835"/>
              <a:gd name="connsiteY7" fmla="*/ 5539103 h 5539103"/>
              <a:gd name="connsiteX8" fmla="*/ 0 w 7515835"/>
              <a:gd name="connsiteY8" fmla="*/ 5535615 h 5539103"/>
              <a:gd name="connsiteX9" fmla="*/ 0 w 7515835"/>
              <a:gd name="connsiteY9" fmla="*/ 5535615 h 5539103"/>
              <a:gd name="connsiteX10" fmla="*/ 0 w 7515835"/>
              <a:gd name="connsiteY10" fmla="*/ 5535615 h 5539103"/>
              <a:gd name="connsiteX11" fmla="*/ 0 w 7515835"/>
              <a:gd name="connsiteY11" fmla="*/ 141546 h 5539103"/>
              <a:gd name="connsiteX12" fmla="*/ 41458 w 7515835"/>
              <a:gd name="connsiteY12" fmla="*/ 41458 h 5539103"/>
              <a:gd name="connsiteX13" fmla="*/ 141546 w 7515835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390 w 7516225"/>
              <a:gd name="connsiteY8" fmla="*/ 5535615 h 5539103"/>
              <a:gd name="connsiteX9" fmla="*/ 390 w 7516225"/>
              <a:gd name="connsiteY9" fmla="*/ 5535615 h 5539103"/>
              <a:gd name="connsiteX10" fmla="*/ 390 w 7516225"/>
              <a:gd name="connsiteY10" fmla="*/ 55356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390 w 7516225"/>
              <a:gd name="connsiteY8" fmla="*/ 5535615 h 5539103"/>
              <a:gd name="connsiteX9" fmla="*/ 390 w 7516225"/>
              <a:gd name="connsiteY9" fmla="*/ 5535615 h 5539103"/>
              <a:gd name="connsiteX10" fmla="*/ 279945 w 7516225"/>
              <a:gd name="connsiteY10" fmla="*/ 53201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390 w 7516225"/>
              <a:gd name="connsiteY8" fmla="*/ 5535615 h 5539103"/>
              <a:gd name="connsiteX9" fmla="*/ 504970 w 7516225"/>
              <a:gd name="connsiteY9" fmla="*/ 5320115 h 5539103"/>
              <a:gd name="connsiteX10" fmla="*/ 279945 w 7516225"/>
              <a:gd name="connsiteY10" fmla="*/ 53201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504970 w 7516225"/>
              <a:gd name="connsiteY9" fmla="*/ 5320115 h 5539103"/>
              <a:gd name="connsiteX10" fmla="*/ 279945 w 7516225"/>
              <a:gd name="connsiteY10" fmla="*/ 53201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504970 w 7516225"/>
              <a:gd name="connsiteY9" fmla="*/ 5320115 h 5539103"/>
              <a:gd name="connsiteX10" fmla="*/ 144930 w 7516225"/>
              <a:gd name="connsiteY10" fmla="*/ 5275110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279945 w 7516225"/>
              <a:gd name="connsiteY9" fmla="*/ 5365120 h 5539103"/>
              <a:gd name="connsiteX10" fmla="*/ 144930 w 7516225"/>
              <a:gd name="connsiteY10" fmla="*/ 5275110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688842 w 8063131"/>
              <a:gd name="connsiteY0" fmla="*/ 0 h 5539103"/>
              <a:gd name="connsiteX1" fmla="*/ 7921585 w 8063131"/>
              <a:gd name="connsiteY1" fmla="*/ 0 h 5539103"/>
              <a:gd name="connsiteX2" fmla="*/ 8021673 w 8063131"/>
              <a:gd name="connsiteY2" fmla="*/ 41458 h 5539103"/>
              <a:gd name="connsiteX3" fmla="*/ 8063131 w 8063131"/>
              <a:gd name="connsiteY3" fmla="*/ 141546 h 5539103"/>
              <a:gd name="connsiteX4" fmla="*/ 8063131 w 8063131"/>
              <a:gd name="connsiteY4" fmla="*/ 5535615 h 5539103"/>
              <a:gd name="connsiteX5" fmla="*/ 8063131 w 8063131"/>
              <a:gd name="connsiteY5" fmla="*/ 5535615 h 5539103"/>
              <a:gd name="connsiteX6" fmla="*/ 8063131 w 8063131"/>
              <a:gd name="connsiteY6" fmla="*/ 5535615 h 5539103"/>
              <a:gd name="connsiteX7" fmla="*/ 1183544 w 8063131"/>
              <a:gd name="connsiteY7" fmla="*/ 5539103 h 5539103"/>
              <a:gd name="connsiteX8" fmla="*/ 961866 w 8063131"/>
              <a:gd name="connsiteY8" fmla="*/ 5455130 h 5539103"/>
              <a:gd name="connsiteX9" fmla="*/ 826851 w 8063131"/>
              <a:gd name="connsiteY9" fmla="*/ 5365120 h 5539103"/>
              <a:gd name="connsiteX10" fmla="*/ 691836 w 8063131"/>
              <a:gd name="connsiteY10" fmla="*/ 5275110 h 5539103"/>
              <a:gd name="connsiteX11" fmla="*/ 546906 w 8063131"/>
              <a:gd name="connsiteY11" fmla="*/ 5150729 h 5539103"/>
              <a:gd name="connsiteX12" fmla="*/ 547296 w 8063131"/>
              <a:gd name="connsiteY12" fmla="*/ 141546 h 5539103"/>
              <a:gd name="connsiteX13" fmla="*/ 588754 w 8063131"/>
              <a:gd name="connsiteY13" fmla="*/ 41458 h 5539103"/>
              <a:gd name="connsiteX14" fmla="*/ 688842 w 8063131"/>
              <a:gd name="connsiteY14" fmla="*/ 0 h 5539103"/>
              <a:gd name="connsiteX0" fmla="*/ 688842 w 8063131"/>
              <a:gd name="connsiteY0" fmla="*/ 0 h 5539103"/>
              <a:gd name="connsiteX1" fmla="*/ 7921585 w 8063131"/>
              <a:gd name="connsiteY1" fmla="*/ 0 h 5539103"/>
              <a:gd name="connsiteX2" fmla="*/ 8021673 w 8063131"/>
              <a:gd name="connsiteY2" fmla="*/ 41458 h 5539103"/>
              <a:gd name="connsiteX3" fmla="*/ 8063131 w 8063131"/>
              <a:gd name="connsiteY3" fmla="*/ 141546 h 5539103"/>
              <a:gd name="connsiteX4" fmla="*/ 8063131 w 8063131"/>
              <a:gd name="connsiteY4" fmla="*/ 5535615 h 5539103"/>
              <a:gd name="connsiteX5" fmla="*/ 8063131 w 8063131"/>
              <a:gd name="connsiteY5" fmla="*/ 5535615 h 5539103"/>
              <a:gd name="connsiteX6" fmla="*/ 8063131 w 8063131"/>
              <a:gd name="connsiteY6" fmla="*/ 5535615 h 5539103"/>
              <a:gd name="connsiteX7" fmla="*/ 1183544 w 8063131"/>
              <a:gd name="connsiteY7" fmla="*/ 5539103 h 5539103"/>
              <a:gd name="connsiteX8" fmla="*/ 961866 w 8063131"/>
              <a:gd name="connsiteY8" fmla="*/ 5455130 h 5539103"/>
              <a:gd name="connsiteX9" fmla="*/ 826851 w 8063131"/>
              <a:gd name="connsiteY9" fmla="*/ 5365120 h 5539103"/>
              <a:gd name="connsiteX10" fmla="*/ 691836 w 8063131"/>
              <a:gd name="connsiteY10" fmla="*/ 5275110 h 5539103"/>
              <a:gd name="connsiteX11" fmla="*/ 546906 w 8063131"/>
              <a:gd name="connsiteY11" fmla="*/ 5150729 h 5539103"/>
              <a:gd name="connsiteX12" fmla="*/ 547296 w 8063131"/>
              <a:gd name="connsiteY12" fmla="*/ 141546 h 5539103"/>
              <a:gd name="connsiteX13" fmla="*/ 588754 w 8063131"/>
              <a:gd name="connsiteY13" fmla="*/ 41458 h 5539103"/>
              <a:gd name="connsiteX14" fmla="*/ 688842 w 8063131"/>
              <a:gd name="connsiteY14" fmla="*/ 0 h 5539103"/>
              <a:gd name="connsiteX0" fmla="*/ 688842 w 8063131"/>
              <a:gd name="connsiteY0" fmla="*/ 0 h 6006323"/>
              <a:gd name="connsiteX1" fmla="*/ 7921585 w 8063131"/>
              <a:gd name="connsiteY1" fmla="*/ 0 h 6006323"/>
              <a:gd name="connsiteX2" fmla="*/ 8021673 w 8063131"/>
              <a:gd name="connsiteY2" fmla="*/ 41458 h 6006323"/>
              <a:gd name="connsiteX3" fmla="*/ 8063131 w 8063131"/>
              <a:gd name="connsiteY3" fmla="*/ 141546 h 6006323"/>
              <a:gd name="connsiteX4" fmla="*/ 8063131 w 8063131"/>
              <a:gd name="connsiteY4" fmla="*/ 5535615 h 6006323"/>
              <a:gd name="connsiteX5" fmla="*/ 8063131 w 8063131"/>
              <a:gd name="connsiteY5" fmla="*/ 5535615 h 6006323"/>
              <a:gd name="connsiteX6" fmla="*/ 8063131 w 8063131"/>
              <a:gd name="connsiteY6" fmla="*/ 5535615 h 6006323"/>
              <a:gd name="connsiteX7" fmla="*/ 1183544 w 8063131"/>
              <a:gd name="connsiteY7" fmla="*/ 5539103 h 6006323"/>
              <a:gd name="connsiteX8" fmla="*/ 961866 w 8063131"/>
              <a:gd name="connsiteY8" fmla="*/ 5455130 h 6006323"/>
              <a:gd name="connsiteX9" fmla="*/ 826851 w 8063131"/>
              <a:gd name="connsiteY9" fmla="*/ 5365120 h 6006323"/>
              <a:gd name="connsiteX10" fmla="*/ 691836 w 8063131"/>
              <a:gd name="connsiteY10" fmla="*/ 5275110 h 6006323"/>
              <a:gd name="connsiteX11" fmla="*/ 546906 w 8063131"/>
              <a:gd name="connsiteY11" fmla="*/ 5150729 h 6006323"/>
              <a:gd name="connsiteX12" fmla="*/ 547296 w 8063131"/>
              <a:gd name="connsiteY12" fmla="*/ 141546 h 6006323"/>
              <a:gd name="connsiteX13" fmla="*/ 588754 w 8063131"/>
              <a:gd name="connsiteY13" fmla="*/ 41458 h 6006323"/>
              <a:gd name="connsiteX14" fmla="*/ 688842 w 8063131"/>
              <a:gd name="connsiteY14" fmla="*/ 0 h 6006323"/>
              <a:gd name="connsiteX0" fmla="*/ 688842 w 8063131"/>
              <a:gd name="connsiteY0" fmla="*/ 0 h 5539103"/>
              <a:gd name="connsiteX1" fmla="*/ 7921585 w 8063131"/>
              <a:gd name="connsiteY1" fmla="*/ 0 h 5539103"/>
              <a:gd name="connsiteX2" fmla="*/ 8021673 w 8063131"/>
              <a:gd name="connsiteY2" fmla="*/ 41458 h 5539103"/>
              <a:gd name="connsiteX3" fmla="*/ 8063131 w 8063131"/>
              <a:gd name="connsiteY3" fmla="*/ 141546 h 5539103"/>
              <a:gd name="connsiteX4" fmla="*/ 8063131 w 8063131"/>
              <a:gd name="connsiteY4" fmla="*/ 5535615 h 5539103"/>
              <a:gd name="connsiteX5" fmla="*/ 8063131 w 8063131"/>
              <a:gd name="connsiteY5" fmla="*/ 5535615 h 5539103"/>
              <a:gd name="connsiteX6" fmla="*/ 8063131 w 8063131"/>
              <a:gd name="connsiteY6" fmla="*/ 5535615 h 5539103"/>
              <a:gd name="connsiteX7" fmla="*/ 1183544 w 8063131"/>
              <a:gd name="connsiteY7" fmla="*/ 5539103 h 5539103"/>
              <a:gd name="connsiteX8" fmla="*/ 961866 w 8063131"/>
              <a:gd name="connsiteY8" fmla="*/ 5455130 h 5539103"/>
              <a:gd name="connsiteX9" fmla="*/ 826851 w 8063131"/>
              <a:gd name="connsiteY9" fmla="*/ 5365120 h 5539103"/>
              <a:gd name="connsiteX10" fmla="*/ 691836 w 8063131"/>
              <a:gd name="connsiteY10" fmla="*/ 5275110 h 5539103"/>
              <a:gd name="connsiteX11" fmla="*/ 546906 w 8063131"/>
              <a:gd name="connsiteY11" fmla="*/ 5150729 h 5539103"/>
              <a:gd name="connsiteX12" fmla="*/ 547296 w 8063131"/>
              <a:gd name="connsiteY12" fmla="*/ 141546 h 5539103"/>
              <a:gd name="connsiteX13" fmla="*/ 588754 w 8063131"/>
              <a:gd name="connsiteY13" fmla="*/ 41458 h 5539103"/>
              <a:gd name="connsiteX14" fmla="*/ 688842 w 8063131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279945 w 7516225"/>
              <a:gd name="connsiteY9" fmla="*/ 5365120 h 5539103"/>
              <a:gd name="connsiteX10" fmla="*/ 144930 w 7516225"/>
              <a:gd name="connsiteY10" fmla="*/ 5275110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711345 w 8085634"/>
              <a:gd name="connsiteY0" fmla="*/ 0 h 5539103"/>
              <a:gd name="connsiteX1" fmla="*/ 7944088 w 8085634"/>
              <a:gd name="connsiteY1" fmla="*/ 0 h 5539103"/>
              <a:gd name="connsiteX2" fmla="*/ 8044176 w 8085634"/>
              <a:gd name="connsiteY2" fmla="*/ 41458 h 5539103"/>
              <a:gd name="connsiteX3" fmla="*/ 8085634 w 8085634"/>
              <a:gd name="connsiteY3" fmla="*/ 141546 h 5539103"/>
              <a:gd name="connsiteX4" fmla="*/ 8085634 w 8085634"/>
              <a:gd name="connsiteY4" fmla="*/ 5535615 h 5539103"/>
              <a:gd name="connsiteX5" fmla="*/ 8085634 w 8085634"/>
              <a:gd name="connsiteY5" fmla="*/ 5535615 h 5539103"/>
              <a:gd name="connsiteX6" fmla="*/ 8085634 w 8085634"/>
              <a:gd name="connsiteY6" fmla="*/ 5535615 h 5539103"/>
              <a:gd name="connsiteX7" fmla="*/ 1206047 w 8085634"/>
              <a:gd name="connsiteY7" fmla="*/ 5539103 h 5539103"/>
              <a:gd name="connsiteX8" fmla="*/ 849354 w 8085634"/>
              <a:gd name="connsiteY8" fmla="*/ 5365120 h 5539103"/>
              <a:gd name="connsiteX9" fmla="*/ 714339 w 8085634"/>
              <a:gd name="connsiteY9" fmla="*/ 5275110 h 5539103"/>
              <a:gd name="connsiteX10" fmla="*/ 569409 w 8085634"/>
              <a:gd name="connsiteY10" fmla="*/ 5150729 h 5539103"/>
              <a:gd name="connsiteX11" fmla="*/ 569799 w 8085634"/>
              <a:gd name="connsiteY11" fmla="*/ 141546 h 5539103"/>
              <a:gd name="connsiteX12" fmla="*/ 611257 w 8085634"/>
              <a:gd name="connsiteY12" fmla="*/ 41458 h 5539103"/>
              <a:gd name="connsiteX13" fmla="*/ 711345 w 8085634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365120 h 5539103"/>
              <a:gd name="connsiteX9" fmla="*/ 144930 w 7516225"/>
              <a:gd name="connsiteY9" fmla="*/ 5275110 h 5539103"/>
              <a:gd name="connsiteX10" fmla="*/ 0 w 7516225"/>
              <a:gd name="connsiteY10" fmla="*/ 5150729 h 5539103"/>
              <a:gd name="connsiteX11" fmla="*/ 390 w 7516225"/>
              <a:gd name="connsiteY11" fmla="*/ 141546 h 5539103"/>
              <a:gd name="connsiteX12" fmla="*/ 41848 w 7516225"/>
              <a:gd name="connsiteY12" fmla="*/ 41458 h 5539103"/>
              <a:gd name="connsiteX13" fmla="*/ 141936 w 7516225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404449 h 5539103"/>
              <a:gd name="connsiteX9" fmla="*/ 144930 w 7516225"/>
              <a:gd name="connsiteY9" fmla="*/ 5275110 h 5539103"/>
              <a:gd name="connsiteX10" fmla="*/ 0 w 7516225"/>
              <a:gd name="connsiteY10" fmla="*/ 5150729 h 5539103"/>
              <a:gd name="connsiteX11" fmla="*/ 390 w 7516225"/>
              <a:gd name="connsiteY11" fmla="*/ 141546 h 5539103"/>
              <a:gd name="connsiteX12" fmla="*/ 41848 w 7516225"/>
              <a:gd name="connsiteY12" fmla="*/ 41458 h 5539103"/>
              <a:gd name="connsiteX13" fmla="*/ 141936 w 7516225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404449 h 5539103"/>
              <a:gd name="connsiteX9" fmla="*/ 122808 w 7516225"/>
              <a:gd name="connsiteY9" fmla="*/ 5284942 h 5539103"/>
              <a:gd name="connsiteX10" fmla="*/ 0 w 7516225"/>
              <a:gd name="connsiteY10" fmla="*/ 5150729 h 5539103"/>
              <a:gd name="connsiteX11" fmla="*/ 390 w 7516225"/>
              <a:gd name="connsiteY11" fmla="*/ 141546 h 5539103"/>
              <a:gd name="connsiteX12" fmla="*/ 41848 w 7516225"/>
              <a:gd name="connsiteY12" fmla="*/ 41458 h 5539103"/>
              <a:gd name="connsiteX13" fmla="*/ 141936 w 7516225"/>
              <a:gd name="connsiteY13" fmla="*/ 0 h 5539103"/>
              <a:gd name="connsiteX0" fmla="*/ 141936 w 7516225"/>
              <a:gd name="connsiteY0" fmla="*/ 0 h 6027880"/>
              <a:gd name="connsiteX1" fmla="*/ 7374679 w 7516225"/>
              <a:gd name="connsiteY1" fmla="*/ 0 h 6027880"/>
              <a:gd name="connsiteX2" fmla="*/ 7474767 w 7516225"/>
              <a:gd name="connsiteY2" fmla="*/ 41458 h 6027880"/>
              <a:gd name="connsiteX3" fmla="*/ 7516225 w 7516225"/>
              <a:gd name="connsiteY3" fmla="*/ 141546 h 6027880"/>
              <a:gd name="connsiteX4" fmla="*/ 7516225 w 7516225"/>
              <a:gd name="connsiteY4" fmla="*/ 5535615 h 6027880"/>
              <a:gd name="connsiteX5" fmla="*/ 7516225 w 7516225"/>
              <a:gd name="connsiteY5" fmla="*/ 5535615 h 6027880"/>
              <a:gd name="connsiteX6" fmla="*/ 7516225 w 7516225"/>
              <a:gd name="connsiteY6" fmla="*/ 5535615 h 6027880"/>
              <a:gd name="connsiteX7" fmla="*/ 636638 w 7516225"/>
              <a:gd name="connsiteY7" fmla="*/ 5539103 h 6027880"/>
              <a:gd name="connsiteX8" fmla="*/ 279945 w 7516225"/>
              <a:gd name="connsiteY8" fmla="*/ 5404449 h 6027880"/>
              <a:gd name="connsiteX9" fmla="*/ 0 w 7516225"/>
              <a:gd name="connsiteY9" fmla="*/ 5150729 h 6027880"/>
              <a:gd name="connsiteX10" fmla="*/ 390 w 7516225"/>
              <a:gd name="connsiteY10" fmla="*/ 141546 h 6027880"/>
              <a:gd name="connsiteX11" fmla="*/ 41848 w 7516225"/>
              <a:gd name="connsiteY11" fmla="*/ 41458 h 6027880"/>
              <a:gd name="connsiteX12" fmla="*/ 141936 w 7516225"/>
              <a:gd name="connsiteY12" fmla="*/ 0 h 6027880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404449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30784 w 7516225"/>
              <a:gd name="connsiteY8" fmla="*/ 5470817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7487 w 7516225"/>
              <a:gd name="connsiteY8" fmla="*/ 534054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7487 w 7516225"/>
              <a:gd name="connsiteY8" fmla="*/ 534054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7487 w 7516225"/>
              <a:gd name="connsiteY8" fmla="*/ 534054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113 w 7516225"/>
              <a:gd name="connsiteY8" fmla="*/ 535283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113 w 7516225"/>
              <a:gd name="connsiteY8" fmla="*/ 535283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113 w 7516225"/>
              <a:gd name="connsiteY8" fmla="*/ 535283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387 w 7516225"/>
              <a:gd name="connsiteY8" fmla="*/ 5362123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6225" h="5539103">
                <a:moveTo>
                  <a:pt x="141936" y="0"/>
                </a:moveTo>
                <a:lnTo>
                  <a:pt x="7374679" y="0"/>
                </a:lnTo>
                <a:cubicBezTo>
                  <a:pt x="7412219" y="0"/>
                  <a:pt x="7448222" y="14913"/>
                  <a:pt x="7474767" y="41458"/>
                </a:cubicBezTo>
                <a:cubicBezTo>
                  <a:pt x="7501312" y="68003"/>
                  <a:pt x="7516225" y="104006"/>
                  <a:pt x="7516225" y="141546"/>
                </a:cubicBezTo>
                <a:lnTo>
                  <a:pt x="7516225" y="5535615"/>
                </a:lnTo>
                <a:lnTo>
                  <a:pt x="7516225" y="5535615"/>
                </a:lnTo>
                <a:lnTo>
                  <a:pt x="7516225" y="5535615"/>
                </a:lnTo>
                <a:lnTo>
                  <a:pt x="636638" y="5539103"/>
                </a:lnTo>
                <a:cubicBezTo>
                  <a:pt x="562347" y="5524351"/>
                  <a:pt x="376493" y="5426852"/>
                  <a:pt x="270387" y="5362123"/>
                </a:cubicBezTo>
                <a:cubicBezTo>
                  <a:pt x="164281" y="5297394"/>
                  <a:pt x="50678" y="5216574"/>
                  <a:pt x="0" y="5150729"/>
                </a:cubicBezTo>
                <a:lnTo>
                  <a:pt x="390" y="141546"/>
                </a:lnTo>
                <a:cubicBezTo>
                  <a:pt x="390" y="104006"/>
                  <a:pt x="15303" y="68003"/>
                  <a:pt x="41848" y="41458"/>
                </a:cubicBezTo>
                <a:cubicBezTo>
                  <a:pt x="68393" y="14913"/>
                  <a:pt x="104396" y="0"/>
                  <a:pt x="1419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l" blurRad="25400" dist="508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944" name="자유형 13"/>
          <p:cNvSpPr/>
          <p:nvPr/>
        </p:nvSpPr>
        <p:spPr>
          <a:xfrm rot="10800000">
            <a:off x="1835696" y="750038"/>
            <a:ext cx="6488620" cy="4197975"/>
          </a:xfrm>
          <a:custGeom>
            <a:avLst/>
            <a:gdLst>
              <a:gd name="connsiteX0" fmla="*/ 141546 w 7515835"/>
              <a:gd name="connsiteY0" fmla="*/ 0 h 5535615"/>
              <a:gd name="connsiteX1" fmla="*/ 7374289 w 7515835"/>
              <a:gd name="connsiteY1" fmla="*/ 0 h 5535615"/>
              <a:gd name="connsiteX2" fmla="*/ 7474377 w 7515835"/>
              <a:gd name="connsiteY2" fmla="*/ 41458 h 5535615"/>
              <a:gd name="connsiteX3" fmla="*/ 7515835 w 7515835"/>
              <a:gd name="connsiteY3" fmla="*/ 141546 h 5535615"/>
              <a:gd name="connsiteX4" fmla="*/ 7515835 w 7515835"/>
              <a:gd name="connsiteY4" fmla="*/ 5535615 h 5535615"/>
              <a:gd name="connsiteX5" fmla="*/ 7515835 w 7515835"/>
              <a:gd name="connsiteY5" fmla="*/ 5535615 h 5535615"/>
              <a:gd name="connsiteX6" fmla="*/ 7515835 w 7515835"/>
              <a:gd name="connsiteY6" fmla="*/ 5535615 h 5535615"/>
              <a:gd name="connsiteX7" fmla="*/ 0 w 7515835"/>
              <a:gd name="connsiteY7" fmla="*/ 5535615 h 5535615"/>
              <a:gd name="connsiteX8" fmla="*/ 0 w 7515835"/>
              <a:gd name="connsiteY8" fmla="*/ 5535615 h 5535615"/>
              <a:gd name="connsiteX9" fmla="*/ 0 w 7515835"/>
              <a:gd name="connsiteY9" fmla="*/ 5535615 h 5535615"/>
              <a:gd name="connsiteX10" fmla="*/ 0 w 7515835"/>
              <a:gd name="connsiteY10" fmla="*/ 141546 h 5535615"/>
              <a:gd name="connsiteX11" fmla="*/ 41458 w 7515835"/>
              <a:gd name="connsiteY11" fmla="*/ 41458 h 5535615"/>
              <a:gd name="connsiteX12" fmla="*/ 141546 w 7515835"/>
              <a:gd name="connsiteY12" fmla="*/ 0 h 5535615"/>
              <a:gd name="connsiteX0" fmla="*/ 141546 w 7515835"/>
              <a:gd name="connsiteY0" fmla="*/ 0 h 5539103"/>
              <a:gd name="connsiteX1" fmla="*/ 7374289 w 7515835"/>
              <a:gd name="connsiteY1" fmla="*/ 0 h 5539103"/>
              <a:gd name="connsiteX2" fmla="*/ 7474377 w 7515835"/>
              <a:gd name="connsiteY2" fmla="*/ 41458 h 5539103"/>
              <a:gd name="connsiteX3" fmla="*/ 7515835 w 7515835"/>
              <a:gd name="connsiteY3" fmla="*/ 141546 h 5539103"/>
              <a:gd name="connsiteX4" fmla="*/ 7515835 w 7515835"/>
              <a:gd name="connsiteY4" fmla="*/ 5535615 h 5539103"/>
              <a:gd name="connsiteX5" fmla="*/ 7515835 w 7515835"/>
              <a:gd name="connsiteY5" fmla="*/ 5535615 h 5539103"/>
              <a:gd name="connsiteX6" fmla="*/ 7515835 w 7515835"/>
              <a:gd name="connsiteY6" fmla="*/ 5535615 h 5539103"/>
              <a:gd name="connsiteX7" fmla="*/ 636248 w 7515835"/>
              <a:gd name="connsiteY7" fmla="*/ 5539103 h 5539103"/>
              <a:gd name="connsiteX8" fmla="*/ 0 w 7515835"/>
              <a:gd name="connsiteY8" fmla="*/ 5535615 h 5539103"/>
              <a:gd name="connsiteX9" fmla="*/ 0 w 7515835"/>
              <a:gd name="connsiteY9" fmla="*/ 5535615 h 5539103"/>
              <a:gd name="connsiteX10" fmla="*/ 0 w 7515835"/>
              <a:gd name="connsiteY10" fmla="*/ 5535615 h 5539103"/>
              <a:gd name="connsiteX11" fmla="*/ 0 w 7515835"/>
              <a:gd name="connsiteY11" fmla="*/ 141546 h 5539103"/>
              <a:gd name="connsiteX12" fmla="*/ 41458 w 7515835"/>
              <a:gd name="connsiteY12" fmla="*/ 41458 h 5539103"/>
              <a:gd name="connsiteX13" fmla="*/ 141546 w 7515835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390 w 7516225"/>
              <a:gd name="connsiteY8" fmla="*/ 5535615 h 5539103"/>
              <a:gd name="connsiteX9" fmla="*/ 390 w 7516225"/>
              <a:gd name="connsiteY9" fmla="*/ 5535615 h 5539103"/>
              <a:gd name="connsiteX10" fmla="*/ 390 w 7516225"/>
              <a:gd name="connsiteY10" fmla="*/ 55356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390 w 7516225"/>
              <a:gd name="connsiteY8" fmla="*/ 5535615 h 5539103"/>
              <a:gd name="connsiteX9" fmla="*/ 390 w 7516225"/>
              <a:gd name="connsiteY9" fmla="*/ 5535615 h 5539103"/>
              <a:gd name="connsiteX10" fmla="*/ 279945 w 7516225"/>
              <a:gd name="connsiteY10" fmla="*/ 53201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390 w 7516225"/>
              <a:gd name="connsiteY8" fmla="*/ 5535615 h 5539103"/>
              <a:gd name="connsiteX9" fmla="*/ 504970 w 7516225"/>
              <a:gd name="connsiteY9" fmla="*/ 5320115 h 5539103"/>
              <a:gd name="connsiteX10" fmla="*/ 279945 w 7516225"/>
              <a:gd name="connsiteY10" fmla="*/ 53201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504970 w 7516225"/>
              <a:gd name="connsiteY9" fmla="*/ 5320115 h 5539103"/>
              <a:gd name="connsiteX10" fmla="*/ 279945 w 7516225"/>
              <a:gd name="connsiteY10" fmla="*/ 53201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504970 w 7516225"/>
              <a:gd name="connsiteY9" fmla="*/ 5320115 h 5539103"/>
              <a:gd name="connsiteX10" fmla="*/ 144930 w 7516225"/>
              <a:gd name="connsiteY10" fmla="*/ 5275110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279945 w 7516225"/>
              <a:gd name="connsiteY9" fmla="*/ 5365120 h 5539103"/>
              <a:gd name="connsiteX10" fmla="*/ 144930 w 7516225"/>
              <a:gd name="connsiteY10" fmla="*/ 5275110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688842 w 8063131"/>
              <a:gd name="connsiteY0" fmla="*/ 0 h 5539103"/>
              <a:gd name="connsiteX1" fmla="*/ 7921585 w 8063131"/>
              <a:gd name="connsiteY1" fmla="*/ 0 h 5539103"/>
              <a:gd name="connsiteX2" fmla="*/ 8021673 w 8063131"/>
              <a:gd name="connsiteY2" fmla="*/ 41458 h 5539103"/>
              <a:gd name="connsiteX3" fmla="*/ 8063131 w 8063131"/>
              <a:gd name="connsiteY3" fmla="*/ 141546 h 5539103"/>
              <a:gd name="connsiteX4" fmla="*/ 8063131 w 8063131"/>
              <a:gd name="connsiteY4" fmla="*/ 5535615 h 5539103"/>
              <a:gd name="connsiteX5" fmla="*/ 8063131 w 8063131"/>
              <a:gd name="connsiteY5" fmla="*/ 5535615 h 5539103"/>
              <a:gd name="connsiteX6" fmla="*/ 8063131 w 8063131"/>
              <a:gd name="connsiteY6" fmla="*/ 5535615 h 5539103"/>
              <a:gd name="connsiteX7" fmla="*/ 1183544 w 8063131"/>
              <a:gd name="connsiteY7" fmla="*/ 5539103 h 5539103"/>
              <a:gd name="connsiteX8" fmla="*/ 961866 w 8063131"/>
              <a:gd name="connsiteY8" fmla="*/ 5455130 h 5539103"/>
              <a:gd name="connsiteX9" fmla="*/ 826851 w 8063131"/>
              <a:gd name="connsiteY9" fmla="*/ 5365120 h 5539103"/>
              <a:gd name="connsiteX10" fmla="*/ 691836 w 8063131"/>
              <a:gd name="connsiteY10" fmla="*/ 5275110 h 5539103"/>
              <a:gd name="connsiteX11" fmla="*/ 546906 w 8063131"/>
              <a:gd name="connsiteY11" fmla="*/ 5150729 h 5539103"/>
              <a:gd name="connsiteX12" fmla="*/ 547296 w 8063131"/>
              <a:gd name="connsiteY12" fmla="*/ 141546 h 5539103"/>
              <a:gd name="connsiteX13" fmla="*/ 588754 w 8063131"/>
              <a:gd name="connsiteY13" fmla="*/ 41458 h 5539103"/>
              <a:gd name="connsiteX14" fmla="*/ 688842 w 8063131"/>
              <a:gd name="connsiteY14" fmla="*/ 0 h 5539103"/>
              <a:gd name="connsiteX0" fmla="*/ 688842 w 8063131"/>
              <a:gd name="connsiteY0" fmla="*/ 0 h 5539103"/>
              <a:gd name="connsiteX1" fmla="*/ 7921585 w 8063131"/>
              <a:gd name="connsiteY1" fmla="*/ 0 h 5539103"/>
              <a:gd name="connsiteX2" fmla="*/ 8021673 w 8063131"/>
              <a:gd name="connsiteY2" fmla="*/ 41458 h 5539103"/>
              <a:gd name="connsiteX3" fmla="*/ 8063131 w 8063131"/>
              <a:gd name="connsiteY3" fmla="*/ 141546 h 5539103"/>
              <a:gd name="connsiteX4" fmla="*/ 8063131 w 8063131"/>
              <a:gd name="connsiteY4" fmla="*/ 5535615 h 5539103"/>
              <a:gd name="connsiteX5" fmla="*/ 8063131 w 8063131"/>
              <a:gd name="connsiteY5" fmla="*/ 5535615 h 5539103"/>
              <a:gd name="connsiteX6" fmla="*/ 8063131 w 8063131"/>
              <a:gd name="connsiteY6" fmla="*/ 5535615 h 5539103"/>
              <a:gd name="connsiteX7" fmla="*/ 1183544 w 8063131"/>
              <a:gd name="connsiteY7" fmla="*/ 5539103 h 5539103"/>
              <a:gd name="connsiteX8" fmla="*/ 961866 w 8063131"/>
              <a:gd name="connsiteY8" fmla="*/ 5455130 h 5539103"/>
              <a:gd name="connsiteX9" fmla="*/ 826851 w 8063131"/>
              <a:gd name="connsiteY9" fmla="*/ 5365120 h 5539103"/>
              <a:gd name="connsiteX10" fmla="*/ 691836 w 8063131"/>
              <a:gd name="connsiteY10" fmla="*/ 5275110 h 5539103"/>
              <a:gd name="connsiteX11" fmla="*/ 546906 w 8063131"/>
              <a:gd name="connsiteY11" fmla="*/ 5150729 h 5539103"/>
              <a:gd name="connsiteX12" fmla="*/ 547296 w 8063131"/>
              <a:gd name="connsiteY12" fmla="*/ 141546 h 5539103"/>
              <a:gd name="connsiteX13" fmla="*/ 588754 w 8063131"/>
              <a:gd name="connsiteY13" fmla="*/ 41458 h 5539103"/>
              <a:gd name="connsiteX14" fmla="*/ 688842 w 8063131"/>
              <a:gd name="connsiteY14" fmla="*/ 0 h 5539103"/>
              <a:gd name="connsiteX0" fmla="*/ 688842 w 8063131"/>
              <a:gd name="connsiteY0" fmla="*/ 0 h 6006323"/>
              <a:gd name="connsiteX1" fmla="*/ 7921585 w 8063131"/>
              <a:gd name="connsiteY1" fmla="*/ 0 h 6006323"/>
              <a:gd name="connsiteX2" fmla="*/ 8021673 w 8063131"/>
              <a:gd name="connsiteY2" fmla="*/ 41458 h 6006323"/>
              <a:gd name="connsiteX3" fmla="*/ 8063131 w 8063131"/>
              <a:gd name="connsiteY3" fmla="*/ 141546 h 6006323"/>
              <a:gd name="connsiteX4" fmla="*/ 8063131 w 8063131"/>
              <a:gd name="connsiteY4" fmla="*/ 5535615 h 6006323"/>
              <a:gd name="connsiteX5" fmla="*/ 8063131 w 8063131"/>
              <a:gd name="connsiteY5" fmla="*/ 5535615 h 6006323"/>
              <a:gd name="connsiteX6" fmla="*/ 8063131 w 8063131"/>
              <a:gd name="connsiteY6" fmla="*/ 5535615 h 6006323"/>
              <a:gd name="connsiteX7" fmla="*/ 1183544 w 8063131"/>
              <a:gd name="connsiteY7" fmla="*/ 5539103 h 6006323"/>
              <a:gd name="connsiteX8" fmla="*/ 961866 w 8063131"/>
              <a:gd name="connsiteY8" fmla="*/ 5455130 h 6006323"/>
              <a:gd name="connsiteX9" fmla="*/ 826851 w 8063131"/>
              <a:gd name="connsiteY9" fmla="*/ 5365120 h 6006323"/>
              <a:gd name="connsiteX10" fmla="*/ 691836 w 8063131"/>
              <a:gd name="connsiteY10" fmla="*/ 5275110 h 6006323"/>
              <a:gd name="connsiteX11" fmla="*/ 546906 w 8063131"/>
              <a:gd name="connsiteY11" fmla="*/ 5150729 h 6006323"/>
              <a:gd name="connsiteX12" fmla="*/ 547296 w 8063131"/>
              <a:gd name="connsiteY12" fmla="*/ 141546 h 6006323"/>
              <a:gd name="connsiteX13" fmla="*/ 588754 w 8063131"/>
              <a:gd name="connsiteY13" fmla="*/ 41458 h 6006323"/>
              <a:gd name="connsiteX14" fmla="*/ 688842 w 8063131"/>
              <a:gd name="connsiteY14" fmla="*/ 0 h 6006323"/>
              <a:gd name="connsiteX0" fmla="*/ 688842 w 8063131"/>
              <a:gd name="connsiteY0" fmla="*/ 0 h 5539103"/>
              <a:gd name="connsiteX1" fmla="*/ 7921585 w 8063131"/>
              <a:gd name="connsiteY1" fmla="*/ 0 h 5539103"/>
              <a:gd name="connsiteX2" fmla="*/ 8021673 w 8063131"/>
              <a:gd name="connsiteY2" fmla="*/ 41458 h 5539103"/>
              <a:gd name="connsiteX3" fmla="*/ 8063131 w 8063131"/>
              <a:gd name="connsiteY3" fmla="*/ 141546 h 5539103"/>
              <a:gd name="connsiteX4" fmla="*/ 8063131 w 8063131"/>
              <a:gd name="connsiteY4" fmla="*/ 5535615 h 5539103"/>
              <a:gd name="connsiteX5" fmla="*/ 8063131 w 8063131"/>
              <a:gd name="connsiteY5" fmla="*/ 5535615 h 5539103"/>
              <a:gd name="connsiteX6" fmla="*/ 8063131 w 8063131"/>
              <a:gd name="connsiteY6" fmla="*/ 5535615 h 5539103"/>
              <a:gd name="connsiteX7" fmla="*/ 1183544 w 8063131"/>
              <a:gd name="connsiteY7" fmla="*/ 5539103 h 5539103"/>
              <a:gd name="connsiteX8" fmla="*/ 961866 w 8063131"/>
              <a:gd name="connsiteY8" fmla="*/ 5455130 h 5539103"/>
              <a:gd name="connsiteX9" fmla="*/ 826851 w 8063131"/>
              <a:gd name="connsiteY9" fmla="*/ 5365120 h 5539103"/>
              <a:gd name="connsiteX10" fmla="*/ 691836 w 8063131"/>
              <a:gd name="connsiteY10" fmla="*/ 5275110 h 5539103"/>
              <a:gd name="connsiteX11" fmla="*/ 546906 w 8063131"/>
              <a:gd name="connsiteY11" fmla="*/ 5150729 h 5539103"/>
              <a:gd name="connsiteX12" fmla="*/ 547296 w 8063131"/>
              <a:gd name="connsiteY12" fmla="*/ 141546 h 5539103"/>
              <a:gd name="connsiteX13" fmla="*/ 588754 w 8063131"/>
              <a:gd name="connsiteY13" fmla="*/ 41458 h 5539103"/>
              <a:gd name="connsiteX14" fmla="*/ 688842 w 8063131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279945 w 7516225"/>
              <a:gd name="connsiteY9" fmla="*/ 5365120 h 5539103"/>
              <a:gd name="connsiteX10" fmla="*/ 144930 w 7516225"/>
              <a:gd name="connsiteY10" fmla="*/ 5275110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711345 w 8085634"/>
              <a:gd name="connsiteY0" fmla="*/ 0 h 5539103"/>
              <a:gd name="connsiteX1" fmla="*/ 7944088 w 8085634"/>
              <a:gd name="connsiteY1" fmla="*/ 0 h 5539103"/>
              <a:gd name="connsiteX2" fmla="*/ 8044176 w 8085634"/>
              <a:gd name="connsiteY2" fmla="*/ 41458 h 5539103"/>
              <a:gd name="connsiteX3" fmla="*/ 8085634 w 8085634"/>
              <a:gd name="connsiteY3" fmla="*/ 141546 h 5539103"/>
              <a:gd name="connsiteX4" fmla="*/ 8085634 w 8085634"/>
              <a:gd name="connsiteY4" fmla="*/ 5535615 h 5539103"/>
              <a:gd name="connsiteX5" fmla="*/ 8085634 w 8085634"/>
              <a:gd name="connsiteY5" fmla="*/ 5535615 h 5539103"/>
              <a:gd name="connsiteX6" fmla="*/ 8085634 w 8085634"/>
              <a:gd name="connsiteY6" fmla="*/ 5535615 h 5539103"/>
              <a:gd name="connsiteX7" fmla="*/ 1206047 w 8085634"/>
              <a:gd name="connsiteY7" fmla="*/ 5539103 h 5539103"/>
              <a:gd name="connsiteX8" fmla="*/ 849354 w 8085634"/>
              <a:gd name="connsiteY8" fmla="*/ 5365120 h 5539103"/>
              <a:gd name="connsiteX9" fmla="*/ 714339 w 8085634"/>
              <a:gd name="connsiteY9" fmla="*/ 5275110 h 5539103"/>
              <a:gd name="connsiteX10" fmla="*/ 569409 w 8085634"/>
              <a:gd name="connsiteY10" fmla="*/ 5150729 h 5539103"/>
              <a:gd name="connsiteX11" fmla="*/ 569799 w 8085634"/>
              <a:gd name="connsiteY11" fmla="*/ 141546 h 5539103"/>
              <a:gd name="connsiteX12" fmla="*/ 611257 w 8085634"/>
              <a:gd name="connsiteY12" fmla="*/ 41458 h 5539103"/>
              <a:gd name="connsiteX13" fmla="*/ 711345 w 8085634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365120 h 5539103"/>
              <a:gd name="connsiteX9" fmla="*/ 144930 w 7516225"/>
              <a:gd name="connsiteY9" fmla="*/ 5275110 h 5539103"/>
              <a:gd name="connsiteX10" fmla="*/ 0 w 7516225"/>
              <a:gd name="connsiteY10" fmla="*/ 5150729 h 5539103"/>
              <a:gd name="connsiteX11" fmla="*/ 390 w 7516225"/>
              <a:gd name="connsiteY11" fmla="*/ 141546 h 5539103"/>
              <a:gd name="connsiteX12" fmla="*/ 41848 w 7516225"/>
              <a:gd name="connsiteY12" fmla="*/ 41458 h 5539103"/>
              <a:gd name="connsiteX13" fmla="*/ 141936 w 7516225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404449 h 5539103"/>
              <a:gd name="connsiteX9" fmla="*/ 144930 w 7516225"/>
              <a:gd name="connsiteY9" fmla="*/ 5275110 h 5539103"/>
              <a:gd name="connsiteX10" fmla="*/ 0 w 7516225"/>
              <a:gd name="connsiteY10" fmla="*/ 5150729 h 5539103"/>
              <a:gd name="connsiteX11" fmla="*/ 390 w 7516225"/>
              <a:gd name="connsiteY11" fmla="*/ 141546 h 5539103"/>
              <a:gd name="connsiteX12" fmla="*/ 41848 w 7516225"/>
              <a:gd name="connsiteY12" fmla="*/ 41458 h 5539103"/>
              <a:gd name="connsiteX13" fmla="*/ 141936 w 7516225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404449 h 5539103"/>
              <a:gd name="connsiteX9" fmla="*/ 122808 w 7516225"/>
              <a:gd name="connsiteY9" fmla="*/ 5284942 h 5539103"/>
              <a:gd name="connsiteX10" fmla="*/ 0 w 7516225"/>
              <a:gd name="connsiteY10" fmla="*/ 5150729 h 5539103"/>
              <a:gd name="connsiteX11" fmla="*/ 390 w 7516225"/>
              <a:gd name="connsiteY11" fmla="*/ 141546 h 5539103"/>
              <a:gd name="connsiteX12" fmla="*/ 41848 w 7516225"/>
              <a:gd name="connsiteY12" fmla="*/ 41458 h 5539103"/>
              <a:gd name="connsiteX13" fmla="*/ 141936 w 7516225"/>
              <a:gd name="connsiteY13" fmla="*/ 0 h 5539103"/>
              <a:gd name="connsiteX0" fmla="*/ 141936 w 7516225"/>
              <a:gd name="connsiteY0" fmla="*/ 0 h 6027880"/>
              <a:gd name="connsiteX1" fmla="*/ 7374679 w 7516225"/>
              <a:gd name="connsiteY1" fmla="*/ 0 h 6027880"/>
              <a:gd name="connsiteX2" fmla="*/ 7474767 w 7516225"/>
              <a:gd name="connsiteY2" fmla="*/ 41458 h 6027880"/>
              <a:gd name="connsiteX3" fmla="*/ 7516225 w 7516225"/>
              <a:gd name="connsiteY3" fmla="*/ 141546 h 6027880"/>
              <a:gd name="connsiteX4" fmla="*/ 7516225 w 7516225"/>
              <a:gd name="connsiteY4" fmla="*/ 5535615 h 6027880"/>
              <a:gd name="connsiteX5" fmla="*/ 7516225 w 7516225"/>
              <a:gd name="connsiteY5" fmla="*/ 5535615 h 6027880"/>
              <a:gd name="connsiteX6" fmla="*/ 7516225 w 7516225"/>
              <a:gd name="connsiteY6" fmla="*/ 5535615 h 6027880"/>
              <a:gd name="connsiteX7" fmla="*/ 636638 w 7516225"/>
              <a:gd name="connsiteY7" fmla="*/ 5539103 h 6027880"/>
              <a:gd name="connsiteX8" fmla="*/ 279945 w 7516225"/>
              <a:gd name="connsiteY8" fmla="*/ 5404449 h 6027880"/>
              <a:gd name="connsiteX9" fmla="*/ 0 w 7516225"/>
              <a:gd name="connsiteY9" fmla="*/ 5150729 h 6027880"/>
              <a:gd name="connsiteX10" fmla="*/ 390 w 7516225"/>
              <a:gd name="connsiteY10" fmla="*/ 141546 h 6027880"/>
              <a:gd name="connsiteX11" fmla="*/ 41848 w 7516225"/>
              <a:gd name="connsiteY11" fmla="*/ 41458 h 6027880"/>
              <a:gd name="connsiteX12" fmla="*/ 141936 w 7516225"/>
              <a:gd name="connsiteY12" fmla="*/ 0 h 6027880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404449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30784 w 7516225"/>
              <a:gd name="connsiteY8" fmla="*/ 5470817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7487 w 7516225"/>
              <a:gd name="connsiteY8" fmla="*/ 534054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7487 w 7516225"/>
              <a:gd name="connsiteY8" fmla="*/ 534054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7487 w 7516225"/>
              <a:gd name="connsiteY8" fmla="*/ 534054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113 w 7516225"/>
              <a:gd name="connsiteY8" fmla="*/ 535283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113 w 7516225"/>
              <a:gd name="connsiteY8" fmla="*/ 535283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113 w 7516225"/>
              <a:gd name="connsiteY8" fmla="*/ 535283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387 w 7516225"/>
              <a:gd name="connsiteY8" fmla="*/ 5362123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6225" h="5539103">
                <a:moveTo>
                  <a:pt x="141936" y="0"/>
                </a:moveTo>
                <a:lnTo>
                  <a:pt x="7374679" y="0"/>
                </a:lnTo>
                <a:cubicBezTo>
                  <a:pt x="7412219" y="0"/>
                  <a:pt x="7448222" y="14913"/>
                  <a:pt x="7474767" y="41458"/>
                </a:cubicBezTo>
                <a:cubicBezTo>
                  <a:pt x="7501312" y="68003"/>
                  <a:pt x="7516225" y="104006"/>
                  <a:pt x="7516225" y="141546"/>
                </a:cubicBezTo>
                <a:lnTo>
                  <a:pt x="7516225" y="5535615"/>
                </a:lnTo>
                <a:lnTo>
                  <a:pt x="7516225" y="5535615"/>
                </a:lnTo>
                <a:lnTo>
                  <a:pt x="7516225" y="5535615"/>
                </a:lnTo>
                <a:lnTo>
                  <a:pt x="636638" y="5539103"/>
                </a:lnTo>
                <a:cubicBezTo>
                  <a:pt x="562347" y="5524351"/>
                  <a:pt x="376493" y="5426852"/>
                  <a:pt x="270387" y="5362123"/>
                </a:cubicBezTo>
                <a:cubicBezTo>
                  <a:pt x="164281" y="5297394"/>
                  <a:pt x="50678" y="5216574"/>
                  <a:pt x="0" y="5150729"/>
                </a:cubicBezTo>
                <a:lnTo>
                  <a:pt x="390" y="141546"/>
                </a:lnTo>
                <a:cubicBezTo>
                  <a:pt x="390" y="104006"/>
                  <a:pt x="15303" y="68003"/>
                  <a:pt x="41848" y="41458"/>
                </a:cubicBezTo>
                <a:cubicBezTo>
                  <a:pt x="68393" y="14913"/>
                  <a:pt x="104396" y="0"/>
                  <a:pt x="1419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270000" dir="2700000" dist="381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945" name="양쪽 모서리가 둥근 사각형 8"/>
          <p:cNvSpPr/>
          <p:nvPr/>
        </p:nvSpPr>
        <p:spPr>
          <a:xfrm rot="10810531">
            <a:off x="1626847" y="722449"/>
            <a:ext cx="6558999" cy="4197957"/>
          </a:xfrm>
          <a:prstGeom prst="round2SameRect">
            <a:avLst>
              <a:gd name="adj1" fmla="val 2557"/>
              <a:gd name="adj2" fmla="val 843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r" blurRad="25400" dir="8100000" dist="508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946" name="자유형 12"/>
          <p:cNvSpPr/>
          <p:nvPr/>
        </p:nvSpPr>
        <p:spPr>
          <a:xfrm rot="10800532">
            <a:off x="1758950" y="866729"/>
            <a:ext cx="6542584" cy="4083849"/>
          </a:xfrm>
          <a:custGeom>
            <a:avLst/>
            <a:gdLst>
              <a:gd name="connsiteX0" fmla="*/ 141546 w 7515835"/>
              <a:gd name="connsiteY0" fmla="*/ 0 h 5535615"/>
              <a:gd name="connsiteX1" fmla="*/ 7374289 w 7515835"/>
              <a:gd name="connsiteY1" fmla="*/ 0 h 5535615"/>
              <a:gd name="connsiteX2" fmla="*/ 7474377 w 7515835"/>
              <a:gd name="connsiteY2" fmla="*/ 41458 h 5535615"/>
              <a:gd name="connsiteX3" fmla="*/ 7515835 w 7515835"/>
              <a:gd name="connsiteY3" fmla="*/ 141546 h 5535615"/>
              <a:gd name="connsiteX4" fmla="*/ 7515835 w 7515835"/>
              <a:gd name="connsiteY4" fmla="*/ 5535615 h 5535615"/>
              <a:gd name="connsiteX5" fmla="*/ 7515835 w 7515835"/>
              <a:gd name="connsiteY5" fmla="*/ 5535615 h 5535615"/>
              <a:gd name="connsiteX6" fmla="*/ 7515835 w 7515835"/>
              <a:gd name="connsiteY6" fmla="*/ 5535615 h 5535615"/>
              <a:gd name="connsiteX7" fmla="*/ 0 w 7515835"/>
              <a:gd name="connsiteY7" fmla="*/ 5535615 h 5535615"/>
              <a:gd name="connsiteX8" fmla="*/ 0 w 7515835"/>
              <a:gd name="connsiteY8" fmla="*/ 5535615 h 5535615"/>
              <a:gd name="connsiteX9" fmla="*/ 0 w 7515835"/>
              <a:gd name="connsiteY9" fmla="*/ 5535615 h 5535615"/>
              <a:gd name="connsiteX10" fmla="*/ 0 w 7515835"/>
              <a:gd name="connsiteY10" fmla="*/ 141546 h 5535615"/>
              <a:gd name="connsiteX11" fmla="*/ 41458 w 7515835"/>
              <a:gd name="connsiteY11" fmla="*/ 41458 h 5535615"/>
              <a:gd name="connsiteX12" fmla="*/ 141546 w 7515835"/>
              <a:gd name="connsiteY12" fmla="*/ 0 h 5535615"/>
              <a:gd name="connsiteX0" fmla="*/ 141546 w 7515835"/>
              <a:gd name="connsiteY0" fmla="*/ 0 h 5539103"/>
              <a:gd name="connsiteX1" fmla="*/ 7374289 w 7515835"/>
              <a:gd name="connsiteY1" fmla="*/ 0 h 5539103"/>
              <a:gd name="connsiteX2" fmla="*/ 7474377 w 7515835"/>
              <a:gd name="connsiteY2" fmla="*/ 41458 h 5539103"/>
              <a:gd name="connsiteX3" fmla="*/ 7515835 w 7515835"/>
              <a:gd name="connsiteY3" fmla="*/ 141546 h 5539103"/>
              <a:gd name="connsiteX4" fmla="*/ 7515835 w 7515835"/>
              <a:gd name="connsiteY4" fmla="*/ 5535615 h 5539103"/>
              <a:gd name="connsiteX5" fmla="*/ 7515835 w 7515835"/>
              <a:gd name="connsiteY5" fmla="*/ 5535615 h 5539103"/>
              <a:gd name="connsiteX6" fmla="*/ 7515835 w 7515835"/>
              <a:gd name="connsiteY6" fmla="*/ 5535615 h 5539103"/>
              <a:gd name="connsiteX7" fmla="*/ 636248 w 7515835"/>
              <a:gd name="connsiteY7" fmla="*/ 5539103 h 5539103"/>
              <a:gd name="connsiteX8" fmla="*/ 0 w 7515835"/>
              <a:gd name="connsiteY8" fmla="*/ 5535615 h 5539103"/>
              <a:gd name="connsiteX9" fmla="*/ 0 w 7515835"/>
              <a:gd name="connsiteY9" fmla="*/ 5535615 h 5539103"/>
              <a:gd name="connsiteX10" fmla="*/ 0 w 7515835"/>
              <a:gd name="connsiteY10" fmla="*/ 5535615 h 5539103"/>
              <a:gd name="connsiteX11" fmla="*/ 0 w 7515835"/>
              <a:gd name="connsiteY11" fmla="*/ 141546 h 5539103"/>
              <a:gd name="connsiteX12" fmla="*/ 41458 w 7515835"/>
              <a:gd name="connsiteY12" fmla="*/ 41458 h 5539103"/>
              <a:gd name="connsiteX13" fmla="*/ 141546 w 7515835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390 w 7516225"/>
              <a:gd name="connsiteY8" fmla="*/ 5535615 h 5539103"/>
              <a:gd name="connsiteX9" fmla="*/ 390 w 7516225"/>
              <a:gd name="connsiteY9" fmla="*/ 5535615 h 5539103"/>
              <a:gd name="connsiteX10" fmla="*/ 390 w 7516225"/>
              <a:gd name="connsiteY10" fmla="*/ 55356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390 w 7516225"/>
              <a:gd name="connsiteY8" fmla="*/ 5535615 h 5539103"/>
              <a:gd name="connsiteX9" fmla="*/ 390 w 7516225"/>
              <a:gd name="connsiteY9" fmla="*/ 5535615 h 5539103"/>
              <a:gd name="connsiteX10" fmla="*/ 279945 w 7516225"/>
              <a:gd name="connsiteY10" fmla="*/ 53201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390 w 7516225"/>
              <a:gd name="connsiteY8" fmla="*/ 5535615 h 5539103"/>
              <a:gd name="connsiteX9" fmla="*/ 504970 w 7516225"/>
              <a:gd name="connsiteY9" fmla="*/ 5320115 h 5539103"/>
              <a:gd name="connsiteX10" fmla="*/ 279945 w 7516225"/>
              <a:gd name="connsiteY10" fmla="*/ 53201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504970 w 7516225"/>
              <a:gd name="connsiteY9" fmla="*/ 5320115 h 5539103"/>
              <a:gd name="connsiteX10" fmla="*/ 279945 w 7516225"/>
              <a:gd name="connsiteY10" fmla="*/ 53201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504970 w 7516225"/>
              <a:gd name="connsiteY9" fmla="*/ 5320115 h 5539103"/>
              <a:gd name="connsiteX10" fmla="*/ 144930 w 7516225"/>
              <a:gd name="connsiteY10" fmla="*/ 5275110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279945 w 7516225"/>
              <a:gd name="connsiteY9" fmla="*/ 5365120 h 5539103"/>
              <a:gd name="connsiteX10" fmla="*/ 144930 w 7516225"/>
              <a:gd name="connsiteY10" fmla="*/ 5275110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688842 w 8063131"/>
              <a:gd name="connsiteY0" fmla="*/ 0 h 5539103"/>
              <a:gd name="connsiteX1" fmla="*/ 7921585 w 8063131"/>
              <a:gd name="connsiteY1" fmla="*/ 0 h 5539103"/>
              <a:gd name="connsiteX2" fmla="*/ 8021673 w 8063131"/>
              <a:gd name="connsiteY2" fmla="*/ 41458 h 5539103"/>
              <a:gd name="connsiteX3" fmla="*/ 8063131 w 8063131"/>
              <a:gd name="connsiteY3" fmla="*/ 141546 h 5539103"/>
              <a:gd name="connsiteX4" fmla="*/ 8063131 w 8063131"/>
              <a:gd name="connsiteY4" fmla="*/ 5535615 h 5539103"/>
              <a:gd name="connsiteX5" fmla="*/ 8063131 w 8063131"/>
              <a:gd name="connsiteY5" fmla="*/ 5535615 h 5539103"/>
              <a:gd name="connsiteX6" fmla="*/ 8063131 w 8063131"/>
              <a:gd name="connsiteY6" fmla="*/ 5535615 h 5539103"/>
              <a:gd name="connsiteX7" fmla="*/ 1183544 w 8063131"/>
              <a:gd name="connsiteY7" fmla="*/ 5539103 h 5539103"/>
              <a:gd name="connsiteX8" fmla="*/ 961866 w 8063131"/>
              <a:gd name="connsiteY8" fmla="*/ 5455130 h 5539103"/>
              <a:gd name="connsiteX9" fmla="*/ 826851 w 8063131"/>
              <a:gd name="connsiteY9" fmla="*/ 5365120 h 5539103"/>
              <a:gd name="connsiteX10" fmla="*/ 691836 w 8063131"/>
              <a:gd name="connsiteY10" fmla="*/ 5275110 h 5539103"/>
              <a:gd name="connsiteX11" fmla="*/ 546906 w 8063131"/>
              <a:gd name="connsiteY11" fmla="*/ 5150729 h 5539103"/>
              <a:gd name="connsiteX12" fmla="*/ 547296 w 8063131"/>
              <a:gd name="connsiteY12" fmla="*/ 141546 h 5539103"/>
              <a:gd name="connsiteX13" fmla="*/ 588754 w 8063131"/>
              <a:gd name="connsiteY13" fmla="*/ 41458 h 5539103"/>
              <a:gd name="connsiteX14" fmla="*/ 688842 w 8063131"/>
              <a:gd name="connsiteY14" fmla="*/ 0 h 5539103"/>
              <a:gd name="connsiteX0" fmla="*/ 688842 w 8063131"/>
              <a:gd name="connsiteY0" fmla="*/ 0 h 5539103"/>
              <a:gd name="connsiteX1" fmla="*/ 7921585 w 8063131"/>
              <a:gd name="connsiteY1" fmla="*/ 0 h 5539103"/>
              <a:gd name="connsiteX2" fmla="*/ 8021673 w 8063131"/>
              <a:gd name="connsiteY2" fmla="*/ 41458 h 5539103"/>
              <a:gd name="connsiteX3" fmla="*/ 8063131 w 8063131"/>
              <a:gd name="connsiteY3" fmla="*/ 141546 h 5539103"/>
              <a:gd name="connsiteX4" fmla="*/ 8063131 w 8063131"/>
              <a:gd name="connsiteY4" fmla="*/ 5535615 h 5539103"/>
              <a:gd name="connsiteX5" fmla="*/ 8063131 w 8063131"/>
              <a:gd name="connsiteY5" fmla="*/ 5535615 h 5539103"/>
              <a:gd name="connsiteX6" fmla="*/ 8063131 w 8063131"/>
              <a:gd name="connsiteY6" fmla="*/ 5535615 h 5539103"/>
              <a:gd name="connsiteX7" fmla="*/ 1183544 w 8063131"/>
              <a:gd name="connsiteY7" fmla="*/ 5539103 h 5539103"/>
              <a:gd name="connsiteX8" fmla="*/ 961866 w 8063131"/>
              <a:gd name="connsiteY8" fmla="*/ 5455130 h 5539103"/>
              <a:gd name="connsiteX9" fmla="*/ 826851 w 8063131"/>
              <a:gd name="connsiteY9" fmla="*/ 5365120 h 5539103"/>
              <a:gd name="connsiteX10" fmla="*/ 691836 w 8063131"/>
              <a:gd name="connsiteY10" fmla="*/ 5275110 h 5539103"/>
              <a:gd name="connsiteX11" fmla="*/ 546906 w 8063131"/>
              <a:gd name="connsiteY11" fmla="*/ 5150729 h 5539103"/>
              <a:gd name="connsiteX12" fmla="*/ 547296 w 8063131"/>
              <a:gd name="connsiteY12" fmla="*/ 141546 h 5539103"/>
              <a:gd name="connsiteX13" fmla="*/ 588754 w 8063131"/>
              <a:gd name="connsiteY13" fmla="*/ 41458 h 5539103"/>
              <a:gd name="connsiteX14" fmla="*/ 688842 w 8063131"/>
              <a:gd name="connsiteY14" fmla="*/ 0 h 5539103"/>
              <a:gd name="connsiteX0" fmla="*/ 688842 w 8063131"/>
              <a:gd name="connsiteY0" fmla="*/ 0 h 6006323"/>
              <a:gd name="connsiteX1" fmla="*/ 7921585 w 8063131"/>
              <a:gd name="connsiteY1" fmla="*/ 0 h 6006323"/>
              <a:gd name="connsiteX2" fmla="*/ 8021673 w 8063131"/>
              <a:gd name="connsiteY2" fmla="*/ 41458 h 6006323"/>
              <a:gd name="connsiteX3" fmla="*/ 8063131 w 8063131"/>
              <a:gd name="connsiteY3" fmla="*/ 141546 h 6006323"/>
              <a:gd name="connsiteX4" fmla="*/ 8063131 w 8063131"/>
              <a:gd name="connsiteY4" fmla="*/ 5535615 h 6006323"/>
              <a:gd name="connsiteX5" fmla="*/ 8063131 w 8063131"/>
              <a:gd name="connsiteY5" fmla="*/ 5535615 h 6006323"/>
              <a:gd name="connsiteX6" fmla="*/ 8063131 w 8063131"/>
              <a:gd name="connsiteY6" fmla="*/ 5535615 h 6006323"/>
              <a:gd name="connsiteX7" fmla="*/ 1183544 w 8063131"/>
              <a:gd name="connsiteY7" fmla="*/ 5539103 h 6006323"/>
              <a:gd name="connsiteX8" fmla="*/ 961866 w 8063131"/>
              <a:gd name="connsiteY8" fmla="*/ 5455130 h 6006323"/>
              <a:gd name="connsiteX9" fmla="*/ 826851 w 8063131"/>
              <a:gd name="connsiteY9" fmla="*/ 5365120 h 6006323"/>
              <a:gd name="connsiteX10" fmla="*/ 691836 w 8063131"/>
              <a:gd name="connsiteY10" fmla="*/ 5275110 h 6006323"/>
              <a:gd name="connsiteX11" fmla="*/ 546906 w 8063131"/>
              <a:gd name="connsiteY11" fmla="*/ 5150729 h 6006323"/>
              <a:gd name="connsiteX12" fmla="*/ 547296 w 8063131"/>
              <a:gd name="connsiteY12" fmla="*/ 141546 h 6006323"/>
              <a:gd name="connsiteX13" fmla="*/ 588754 w 8063131"/>
              <a:gd name="connsiteY13" fmla="*/ 41458 h 6006323"/>
              <a:gd name="connsiteX14" fmla="*/ 688842 w 8063131"/>
              <a:gd name="connsiteY14" fmla="*/ 0 h 6006323"/>
              <a:gd name="connsiteX0" fmla="*/ 688842 w 8063131"/>
              <a:gd name="connsiteY0" fmla="*/ 0 h 5539103"/>
              <a:gd name="connsiteX1" fmla="*/ 7921585 w 8063131"/>
              <a:gd name="connsiteY1" fmla="*/ 0 h 5539103"/>
              <a:gd name="connsiteX2" fmla="*/ 8021673 w 8063131"/>
              <a:gd name="connsiteY2" fmla="*/ 41458 h 5539103"/>
              <a:gd name="connsiteX3" fmla="*/ 8063131 w 8063131"/>
              <a:gd name="connsiteY3" fmla="*/ 141546 h 5539103"/>
              <a:gd name="connsiteX4" fmla="*/ 8063131 w 8063131"/>
              <a:gd name="connsiteY4" fmla="*/ 5535615 h 5539103"/>
              <a:gd name="connsiteX5" fmla="*/ 8063131 w 8063131"/>
              <a:gd name="connsiteY5" fmla="*/ 5535615 h 5539103"/>
              <a:gd name="connsiteX6" fmla="*/ 8063131 w 8063131"/>
              <a:gd name="connsiteY6" fmla="*/ 5535615 h 5539103"/>
              <a:gd name="connsiteX7" fmla="*/ 1183544 w 8063131"/>
              <a:gd name="connsiteY7" fmla="*/ 5539103 h 5539103"/>
              <a:gd name="connsiteX8" fmla="*/ 961866 w 8063131"/>
              <a:gd name="connsiteY8" fmla="*/ 5455130 h 5539103"/>
              <a:gd name="connsiteX9" fmla="*/ 826851 w 8063131"/>
              <a:gd name="connsiteY9" fmla="*/ 5365120 h 5539103"/>
              <a:gd name="connsiteX10" fmla="*/ 691836 w 8063131"/>
              <a:gd name="connsiteY10" fmla="*/ 5275110 h 5539103"/>
              <a:gd name="connsiteX11" fmla="*/ 546906 w 8063131"/>
              <a:gd name="connsiteY11" fmla="*/ 5150729 h 5539103"/>
              <a:gd name="connsiteX12" fmla="*/ 547296 w 8063131"/>
              <a:gd name="connsiteY12" fmla="*/ 141546 h 5539103"/>
              <a:gd name="connsiteX13" fmla="*/ 588754 w 8063131"/>
              <a:gd name="connsiteY13" fmla="*/ 41458 h 5539103"/>
              <a:gd name="connsiteX14" fmla="*/ 688842 w 8063131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279945 w 7516225"/>
              <a:gd name="connsiteY9" fmla="*/ 5365120 h 5539103"/>
              <a:gd name="connsiteX10" fmla="*/ 144930 w 7516225"/>
              <a:gd name="connsiteY10" fmla="*/ 5275110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711345 w 8085634"/>
              <a:gd name="connsiteY0" fmla="*/ 0 h 5539103"/>
              <a:gd name="connsiteX1" fmla="*/ 7944088 w 8085634"/>
              <a:gd name="connsiteY1" fmla="*/ 0 h 5539103"/>
              <a:gd name="connsiteX2" fmla="*/ 8044176 w 8085634"/>
              <a:gd name="connsiteY2" fmla="*/ 41458 h 5539103"/>
              <a:gd name="connsiteX3" fmla="*/ 8085634 w 8085634"/>
              <a:gd name="connsiteY3" fmla="*/ 141546 h 5539103"/>
              <a:gd name="connsiteX4" fmla="*/ 8085634 w 8085634"/>
              <a:gd name="connsiteY4" fmla="*/ 5535615 h 5539103"/>
              <a:gd name="connsiteX5" fmla="*/ 8085634 w 8085634"/>
              <a:gd name="connsiteY5" fmla="*/ 5535615 h 5539103"/>
              <a:gd name="connsiteX6" fmla="*/ 8085634 w 8085634"/>
              <a:gd name="connsiteY6" fmla="*/ 5535615 h 5539103"/>
              <a:gd name="connsiteX7" fmla="*/ 1206047 w 8085634"/>
              <a:gd name="connsiteY7" fmla="*/ 5539103 h 5539103"/>
              <a:gd name="connsiteX8" fmla="*/ 849354 w 8085634"/>
              <a:gd name="connsiteY8" fmla="*/ 5365120 h 5539103"/>
              <a:gd name="connsiteX9" fmla="*/ 714339 w 8085634"/>
              <a:gd name="connsiteY9" fmla="*/ 5275110 h 5539103"/>
              <a:gd name="connsiteX10" fmla="*/ 569409 w 8085634"/>
              <a:gd name="connsiteY10" fmla="*/ 5150729 h 5539103"/>
              <a:gd name="connsiteX11" fmla="*/ 569799 w 8085634"/>
              <a:gd name="connsiteY11" fmla="*/ 141546 h 5539103"/>
              <a:gd name="connsiteX12" fmla="*/ 611257 w 8085634"/>
              <a:gd name="connsiteY12" fmla="*/ 41458 h 5539103"/>
              <a:gd name="connsiteX13" fmla="*/ 711345 w 8085634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365120 h 5539103"/>
              <a:gd name="connsiteX9" fmla="*/ 144930 w 7516225"/>
              <a:gd name="connsiteY9" fmla="*/ 5275110 h 5539103"/>
              <a:gd name="connsiteX10" fmla="*/ 0 w 7516225"/>
              <a:gd name="connsiteY10" fmla="*/ 5150729 h 5539103"/>
              <a:gd name="connsiteX11" fmla="*/ 390 w 7516225"/>
              <a:gd name="connsiteY11" fmla="*/ 141546 h 5539103"/>
              <a:gd name="connsiteX12" fmla="*/ 41848 w 7516225"/>
              <a:gd name="connsiteY12" fmla="*/ 41458 h 5539103"/>
              <a:gd name="connsiteX13" fmla="*/ 141936 w 7516225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404449 h 5539103"/>
              <a:gd name="connsiteX9" fmla="*/ 144930 w 7516225"/>
              <a:gd name="connsiteY9" fmla="*/ 5275110 h 5539103"/>
              <a:gd name="connsiteX10" fmla="*/ 0 w 7516225"/>
              <a:gd name="connsiteY10" fmla="*/ 5150729 h 5539103"/>
              <a:gd name="connsiteX11" fmla="*/ 390 w 7516225"/>
              <a:gd name="connsiteY11" fmla="*/ 141546 h 5539103"/>
              <a:gd name="connsiteX12" fmla="*/ 41848 w 7516225"/>
              <a:gd name="connsiteY12" fmla="*/ 41458 h 5539103"/>
              <a:gd name="connsiteX13" fmla="*/ 141936 w 7516225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404449 h 5539103"/>
              <a:gd name="connsiteX9" fmla="*/ 122808 w 7516225"/>
              <a:gd name="connsiteY9" fmla="*/ 5284942 h 5539103"/>
              <a:gd name="connsiteX10" fmla="*/ 0 w 7516225"/>
              <a:gd name="connsiteY10" fmla="*/ 5150729 h 5539103"/>
              <a:gd name="connsiteX11" fmla="*/ 390 w 7516225"/>
              <a:gd name="connsiteY11" fmla="*/ 141546 h 5539103"/>
              <a:gd name="connsiteX12" fmla="*/ 41848 w 7516225"/>
              <a:gd name="connsiteY12" fmla="*/ 41458 h 5539103"/>
              <a:gd name="connsiteX13" fmla="*/ 141936 w 7516225"/>
              <a:gd name="connsiteY13" fmla="*/ 0 h 5539103"/>
              <a:gd name="connsiteX0" fmla="*/ 141936 w 7516225"/>
              <a:gd name="connsiteY0" fmla="*/ 0 h 6027880"/>
              <a:gd name="connsiteX1" fmla="*/ 7374679 w 7516225"/>
              <a:gd name="connsiteY1" fmla="*/ 0 h 6027880"/>
              <a:gd name="connsiteX2" fmla="*/ 7474767 w 7516225"/>
              <a:gd name="connsiteY2" fmla="*/ 41458 h 6027880"/>
              <a:gd name="connsiteX3" fmla="*/ 7516225 w 7516225"/>
              <a:gd name="connsiteY3" fmla="*/ 141546 h 6027880"/>
              <a:gd name="connsiteX4" fmla="*/ 7516225 w 7516225"/>
              <a:gd name="connsiteY4" fmla="*/ 5535615 h 6027880"/>
              <a:gd name="connsiteX5" fmla="*/ 7516225 w 7516225"/>
              <a:gd name="connsiteY5" fmla="*/ 5535615 h 6027880"/>
              <a:gd name="connsiteX6" fmla="*/ 7516225 w 7516225"/>
              <a:gd name="connsiteY6" fmla="*/ 5535615 h 6027880"/>
              <a:gd name="connsiteX7" fmla="*/ 636638 w 7516225"/>
              <a:gd name="connsiteY7" fmla="*/ 5539103 h 6027880"/>
              <a:gd name="connsiteX8" fmla="*/ 279945 w 7516225"/>
              <a:gd name="connsiteY8" fmla="*/ 5404449 h 6027880"/>
              <a:gd name="connsiteX9" fmla="*/ 0 w 7516225"/>
              <a:gd name="connsiteY9" fmla="*/ 5150729 h 6027880"/>
              <a:gd name="connsiteX10" fmla="*/ 390 w 7516225"/>
              <a:gd name="connsiteY10" fmla="*/ 141546 h 6027880"/>
              <a:gd name="connsiteX11" fmla="*/ 41848 w 7516225"/>
              <a:gd name="connsiteY11" fmla="*/ 41458 h 6027880"/>
              <a:gd name="connsiteX12" fmla="*/ 141936 w 7516225"/>
              <a:gd name="connsiteY12" fmla="*/ 0 h 6027880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404449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30784 w 7516225"/>
              <a:gd name="connsiteY8" fmla="*/ 5470817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7487 w 7516225"/>
              <a:gd name="connsiteY8" fmla="*/ 534054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7487 w 7516225"/>
              <a:gd name="connsiteY8" fmla="*/ 534054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7487 w 7516225"/>
              <a:gd name="connsiteY8" fmla="*/ 534054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113 w 7516225"/>
              <a:gd name="connsiteY8" fmla="*/ 535283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113 w 7516225"/>
              <a:gd name="connsiteY8" fmla="*/ 535283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113 w 7516225"/>
              <a:gd name="connsiteY8" fmla="*/ 535283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387 w 7516225"/>
              <a:gd name="connsiteY8" fmla="*/ 5362123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6225" h="5539103">
                <a:moveTo>
                  <a:pt x="141936" y="0"/>
                </a:moveTo>
                <a:lnTo>
                  <a:pt x="7374679" y="0"/>
                </a:lnTo>
                <a:cubicBezTo>
                  <a:pt x="7412219" y="0"/>
                  <a:pt x="7448222" y="14913"/>
                  <a:pt x="7474767" y="41458"/>
                </a:cubicBezTo>
                <a:cubicBezTo>
                  <a:pt x="7501312" y="68003"/>
                  <a:pt x="7516225" y="104006"/>
                  <a:pt x="7516225" y="141546"/>
                </a:cubicBezTo>
                <a:lnTo>
                  <a:pt x="7516225" y="5535615"/>
                </a:lnTo>
                <a:lnTo>
                  <a:pt x="7516225" y="5535615"/>
                </a:lnTo>
                <a:lnTo>
                  <a:pt x="7516225" y="5535615"/>
                </a:lnTo>
                <a:lnTo>
                  <a:pt x="636638" y="5539103"/>
                </a:lnTo>
                <a:cubicBezTo>
                  <a:pt x="562347" y="5524351"/>
                  <a:pt x="376493" y="5426852"/>
                  <a:pt x="270387" y="5362123"/>
                </a:cubicBezTo>
                <a:cubicBezTo>
                  <a:pt x="164281" y="5297394"/>
                  <a:pt x="50678" y="5216574"/>
                  <a:pt x="0" y="5150729"/>
                </a:cubicBezTo>
                <a:lnTo>
                  <a:pt x="390" y="141546"/>
                </a:lnTo>
                <a:cubicBezTo>
                  <a:pt x="390" y="104006"/>
                  <a:pt x="15303" y="68003"/>
                  <a:pt x="41848" y="41458"/>
                </a:cubicBezTo>
                <a:cubicBezTo>
                  <a:pt x="68393" y="14913"/>
                  <a:pt x="104396" y="0"/>
                  <a:pt x="1419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l" blurRad="25400" dist="508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>
              <a:latin typeface="Arial" pitchFamily="34" charset="0"/>
              <a:cs typeface="Arial" pitchFamily="34" charset="0"/>
            </a:endParaRPr>
          </a:p>
        </p:txBody>
      </p:sp>
      <p:sp>
        <p:nvSpPr>
          <p:cNvPr id="1048947" name="자유형 9"/>
          <p:cNvSpPr/>
          <p:nvPr/>
        </p:nvSpPr>
        <p:spPr>
          <a:xfrm rot="10287129">
            <a:off x="7781504" y="670168"/>
            <a:ext cx="618499" cy="599947"/>
          </a:xfrm>
          <a:custGeom>
            <a:avLst/>
            <a:gdLst>
              <a:gd name="connsiteX0" fmla="*/ 141546 w 7515835"/>
              <a:gd name="connsiteY0" fmla="*/ 0 h 5535615"/>
              <a:gd name="connsiteX1" fmla="*/ 7374289 w 7515835"/>
              <a:gd name="connsiteY1" fmla="*/ 0 h 5535615"/>
              <a:gd name="connsiteX2" fmla="*/ 7474377 w 7515835"/>
              <a:gd name="connsiteY2" fmla="*/ 41458 h 5535615"/>
              <a:gd name="connsiteX3" fmla="*/ 7515835 w 7515835"/>
              <a:gd name="connsiteY3" fmla="*/ 141546 h 5535615"/>
              <a:gd name="connsiteX4" fmla="*/ 7515835 w 7515835"/>
              <a:gd name="connsiteY4" fmla="*/ 5535615 h 5535615"/>
              <a:gd name="connsiteX5" fmla="*/ 7515835 w 7515835"/>
              <a:gd name="connsiteY5" fmla="*/ 5535615 h 5535615"/>
              <a:gd name="connsiteX6" fmla="*/ 7515835 w 7515835"/>
              <a:gd name="connsiteY6" fmla="*/ 5535615 h 5535615"/>
              <a:gd name="connsiteX7" fmla="*/ 0 w 7515835"/>
              <a:gd name="connsiteY7" fmla="*/ 5535615 h 5535615"/>
              <a:gd name="connsiteX8" fmla="*/ 0 w 7515835"/>
              <a:gd name="connsiteY8" fmla="*/ 5535615 h 5535615"/>
              <a:gd name="connsiteX9" fmla="*/ 0 w 7515835"/>
              <a:gd name="connsiteY9" fmla="*/ 5535615 h 5535615"/>
              <a:gd name="connsiteX10" fmla="*/ 0 w 7515835"/>
              <a:gd name="connsiteY10" fmla="*/ 141546 h 5535615"/>
              <a:gd name="connsiteX11" fmla="*/ 41458 w 7515835"/>
              <a:gd name="connsiteY11" fmla="*/ 41458 h 5535615"/>
              <a:gd name="connsiteX12" fmla="*/ 141546 w 7515835"/>
              <a:gd name="connsiteY12" fmla="*/ 0 h 5535615"/>
              <a:gd name="connsiteX0" fmla="*/ 141546 w 7515835"/>
              <a:gd name="connsiteY0" fmla="*/ 0 h 5539103"/>
              <a:gd name="connsiteX1" fmla="*/ 7374289 w 7515835"/>
              <a:gd name="connsiteY1" fmla="*/ 0 h 5539103"/>
              <a:gd name="connsiteX2" fmla="*/ 7474377 w 7515835"/>
              <a:gd name="connsiteY2" fmla="*/ 41458 h 5539103"/>
              <a:gd name="connsiteX3" fmla="*/ 7515835 w 7515835"/>
              <a:gd name="connsiteY3" fmla="*/ 141546 h 5539103"/>
              <a:gd name="connsiteX4" fmla="*/ 7515835 w 7515835"/>
              <a:gd name="connsiteY4" fmla="*/ 5535615 h 5539103"/>
              <a:gd name="connsiteX5" fmla="*/ 7515835 w 7515835"/>
              <a:gd name="connsiteY5" fmla="*/ 5535615 h 5539103"/>
              <a:gd name="connsiteX6" fmla="*/ 7515835 w 7515835"/>
              <a:gd name="connsiteY6" fmla="*/ 5535615 h 5539103"/>
              <a:gd name="connsiteX7" fmla="*/ 636248 w 7515835"/>
              <a:gd name="connsiteY7" fmla="*/ 5539103 h 5539103"/>
              <a:gd name="connsiteX8" fmla="*/ 0 w 7515835"/>
              <a:gd name="connsiteY8" fmla="*/ 5535615 h 5539103"/>
              <a:gd name="connsiteX9" fmla="*/ 0 w 7515835"/>
              <a:gd name="connsiteY9" fmla="*/ 5535615 h 5539103"/>
              <a:gd name="connsiteX10" fmla="*/ 0 w 7515835"/>
              <a:gd name="connsiteY10" fmla="*/ 5535615 h 5539103"/>
              <a:gd name="connsiteX11" fmla="*/ 0 w 7515835"/>
              <a:gd name="connsiteY11" fmla="*/ 141546 h 5539103"/>
              <a:gd name="connsiteX12" fmla="*/ 41458 w 7515835"/>
              <a:gd name="connsiteY12" fmla="*/ 41458 h 5539103"/>
              <a:gd name="connsiteX13" fmla="*/ 141546 w 7515835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390 w 7516225"/>
              <a:gd name="connsiteY8" fmla="*/ 5535615 h 5539103"/>
              <a:gd name="connsiteX9" fmla="*/ 390 w 7516225"/>
              <a:gd name="connsiteY9" fmla="*/ 5535615 h 5539103"/>
              <a:gd name="connsiteX10" fmla="*/ 390 w 7516225"/>
              <a:gd name="connsiteY10" fmla="*/ 55356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390 w 7516225"/>
              <a:gd name="connsiteY8" fmla="*/ 5535615 h 5539103"/>
              <a:gd name="connsiteX9" fmla="*/ 390 w 7516225"/>
              <a:gd name="connsiteY9" fmla="*/ 5535615 h 5539103"/>
              <a:gd name="connsiteX10" fmla="*/ 279945 w 7516225"/>
              <a:gd name="connsiteY10" fmla="*/ 53201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390 w 7516225"/>
              <a:gd name="connsiteY8" fmla="*/ 5535615 h 5539103"/>
              <a:gd name="connsiteX9" fmla="*/ 504970 w 7516225"/>
              <a:gd name="connsiteY9" fmla="*/ 5320115 h 5539103"/>
              <a:gd name="connsiteX10" fmla="*/ 279945 w 7516225"/>
              <a:gd name="connsiteY10" fmla="*/ 53201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504970 w 7516225"/>
              <a:gd name="connsiteY9" fmla="*/ 5320115 h 5539103"/>
              <a:gd name="connsiteX10" fmla="*/ 279945 w 7516225"/>
              <a:gd name="connsiteY10" fmla="*/ 5320115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504970 w 7516225"/>
              <a:gd name="connsiteY9" fmla="*/ 5320115 h 5539103"/>
              <a:gd name="connsiteX10" fmla="*/ 144930 w 7516225"/>
              <a:gd name="connsiteY10" fmla="*/ 5275110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279945 w 7516225"/>
              <a:gd name="connsiteY9" fmla="*/ 5365120 h 5539103"/>
              <a:gd name="connsiteX10" fmla="*/ 144930 w 7516225"/>
              <a:gd name="connsiteY10" fmla="*/ 5275110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688842 w 8063131"/>
              <a:gd name="connsiteY0" fmla="*/ 0 h 5539103"/>
              <a:gd name="connsiteX1" fmla="*/ 7921585 w 8063131"/>
              <a:gd name="connsiteY1" fmla="*/ 0 h 5539103"/>
              <a:gd name="connsiteX2" fmla="*/ 8021673 w 8063131"/>
              <a:gd name="connsiteY2" fmla="*/ 41458 h 5539103"/>
              <a:gd name="connsiteX3" fmla="*/ 8063131 w 8063131"/>
              <a:gd name="connsiteY3" fmla="*/ 141546 h 5539103"/>
              <a:gd name="connsiteX4" fmla="*/ 8063131 w 8063131"/>
              <a:gd name="connsiteY4" fmla="*/ 5535615 h 5539103"/>
              <a:gd name="connsiteX5" fmla="*/ 8063131 w 8063131"/>
              <a:gd name="connsiteY5" fmla="*/ 5535615 h 5539103"/>
              <a:gd name="connsiteX6" fmla="*/ 8063131 w 8063131"/>
              <a:gd name="connsiteY6" fmla="*/ 5535615 h 5539103"/>
              <a:gd name="connsiteX7" fmla="*/ 1183544 w 8063131"/>
              <a:gd name="connsiteY7" fmla="*/ 5539103 h 5539103"/>
              <a:gd name="connsiteX8" fmla="*/ 961866 w 8063131"/>
              <a:gd name="connsiteY8" fmla="*/ 5455130 h 5539103"/>
              <a:gd name="connsiteX9" fmla="*/ 826851 w 8063131"/>
              <a:gd name="connsiteY9" fmla="*/ 5365120 h 5539103"/>
              <a:gd name="connsiteX10" fmla="*/ 691836 w 8063131"/>
              <a:gd name="connsiteY10" fmla="*/ 5275110 h 5539103"/>
              <a:gd name="connsiteX11" fmla="*/ 546906 w 8063131"/>
              <a:gd name="connsiteY11" fmla="*/ 5150729 h 5539103"/>
              <a:gd name="connsiteX12" fmla="*/ 547296 w 8063131"/>
              <a:gd name="connsiteY12" fmla="*/ 141546 h 5539103"/>
              <a:gd name="connsiteX13" fmla="*/ 588754 w 8063131"/>
              <a:gd name="connsiteY13" fmla="*/ 41458 h 5539103"/>
              <a:gd name="connsiteX14" fmla="*/ 688842 w 8063131"/>
              <a:gd name="connsiteY14" fmla="*/ 0 h 5539103"/>
              <a:gd name="connsiteX0" fmla="*/ 688842 w 8063131"/>
              <a:gd name="connsiteY0" fmla="*/ 0 h 5539103"/>
              <a:gd name="connsiteX1" fmla="*/ 7921585 w 8063131"/>
              <a:gd name="connsiteY1" fmla="*/ 0 h 5539103"/>
              <a:gd name="connsiteX2" fmla="*/ 8021673 w 8063131"/>
              <a:gd name="connsiteY2" fmla="*/ 41458 h 5539103"/>
              <a:gd name="connsiteX3" fmla="*/ 8063131 w 8063131"/>
              <a:gd name="connsiteY3" fmla="*/ 141546 h 5539103"/>
              <a:gd name="connsiteX4" fmla="*/ 8063131 w 8063131"/>
              <a:gd name="connsiteY4" fmla="*/ 5535615 h 5539103"/>
              <a:gd name="connsiteX5" fmla="*/ 8063131 w 8063131"/>
              <a:gd name="connsiteY5" fmla="*/ 5535615 h 5539103"/>
              <a:gd name="connsiteX6" fmla="*/ 8063131 w 8063131"/>
              <a:gd name="connsiteY6" fmla="*/ 5535615 h 5539103"/>
              <a:gd name="connsiteX7" fmla="*/ 1183544 w 8063131"/>
              <a:gd name="connsiteY7" fmla="*/ 5539103 h 5539103"/>
              <a:gd name="connsiteX8" fmla="*/ 961866 w 8063131"/>
              <a:gd name="connsiteY8" fmla="*/ 5455130 h 5539103"/>
              <a:gd name="connsiteX9" fmla="*/ 826851 w 8063131"/>
              <a:gd name="connsiteY9" fmla="*/ 5365120 h 5539103"/>
              <a:gd name="connsiteX10" fmla="*/ 691836 w 8063131"/>
              <a:gd name="connsiteY10" fmla="*/ 5275110 h 5539103"/>
              <a:gd name="connsiteX11" fmla="*/ 546906 w 8063131"/>
              <a:gd name="connsiteY11" fmla="*/ 5150729 h 5539103"/>
              <a:gd name="connsiteX12" fmla="*/ 547296 w 8063131"/>
              <a:gd name="connsiteY12" fmla="*/ 141546 h 5539103"/>
              <a:gd name="connsiteX13" fmla="*/ 588754 w 8063131"/>
              <a:gd name="connsiteY13" fmla="*/ 41458 h 5539103"/>
              <a:gd name="connsiteX14" fmla="*/ 688842 w 8063131"/>
              <a:gd name="connsiteY14" fmla="*/ 0 h 5539103"/>
              <a:gd name="connsiteX0" fmla="*/ 688842 w 8063131"/>
              <a:gd name="connsiteY0" fmla="*/ 0 h 6006323"/>
              <a:gd name="connsiteX1" fmla="*/ 7921585 w 8063131"/>
              <a:gd name="connsiteY1" fmla="*/ 0 h 6006323"/>
              <a:gd name="connsiteX2" fmla="*/ 8021673 w 8063131"/>
              <a:gd name="connsiteY2" fmla="*/ 41458 h 6006323"/>
              <a:gd name="connsiteX3" fmla="*/ 8063131 w 8063131"/>
              <a:gd name="connsiteY3" fmla="*/ 141546 h 6006323"/>
              <a:gd name="connsiteX4" fmla="*/ 8063131 w 8063131"/>
              <a:gd name="connsiteY4" fmla="*/ 5535615 h 6006323"/>
              <a:gd name="connsiteX5" fmla="*/ 8063131 w 8063131"/>
              <a:gd name="connsiteY5" fmla="*/ 5535615 h 6006323"/>
              <a:gd name="connsiteX6" fmla="*/ 8063131 w 8063131"/>
              <a:gd name="connsiteY6" fmla="*/ 5535615 h 6006323"/>
              <a:gd name="connsiteX7" fmla="*/ 1183544 w 8063131"/>
              <a:gd name="connsiteY7" fmla="*/ 5539103 h 6006323"/>
              <a:gd name="connsiteX8" fmla="*/ 961866 w 8063131"/>
              <a:gd name="connsiteY8" fmla="*/ 5455130 h 6006323"/>
              <a:gd name="connsiteX9" fmla="*/ 826851 w 8063131"/>
              <a:gd name="connsiteY9" fmla="*/ 5365120 h 6006323"/>
              <a:gd name="connsiteX10" fmla="*/ 691836 w 8063131"/>
              <a:gd name="connsiteY10" fmla="*/ 5275110 h 6006323"/>
              <a:gd name="connsiteX11" fmla="*/ 546906 w 8063131"/>
              <a:gd name="connsiteY11" fmla="*/ 5150729 h 6006323"/>
              <a:gd name="connsiteX12" fmla="*/ 547296 w 8063131"/>
              <a:gd name="connsiteY12" fmla="*/ 141546 h 6006323"/>
              <a:gd name="connsiteX13" fmla="*/ 588754 w 8063131"/>
              <a:gd name="connsiteY13" fmla="*/ 41458 h 6006323"/>
              <a:gd name="connsiteX14" fmla="*/ 688842 w 8063131"/>
              <a:gd name="connsiteY14" fmla="*/ 0 h 6006323"/>
              <a:gd name="connsiteX0" fmla="*/ 688842 w 8063131"/>
              <a:gd name="connsiteY0" fmla="*/ 0 h 5539103"/>
              <a:gd name="connsiteX1" fmla="*/ 7921585 w 8063131"/>
              <a:gd name="connsiteY1" fmla="*/ 0 h 5539103"/>
              <a:gd name="connsiteX2" fmla="*/ 8021673 w 8063131"/>
              <a:gd name="connsiteY2" fmla="*/ 41458 h 5539103"/>
              <a:gd name="connsiteX3" fmla="*/ 8063131 w 8063131"/>
              <a:gd name="connsiteY3" fmla="*/ 141546 h 5539103"/>
              <a:gd name="connsiteX4" fmla="*/ 8063131 w 8063131"/>
              <a:gd name="connsiteY4" fmla="*/ 5535615 h 5539103"/>
              <a:gd name="connsiteX5" fmla="*/ 8063131 w 8063131"/>
              <a:gd name="connsiteY5" fmla="*/ 5535615 h 5539103"/>
              <a:gd name="connsiteX6" fmla="*/ 8063131 w 8063131"/>
              <a:gd name="connsiteY6" fmla="*/ 5535615 h 5539103"/>
              <a:gd name="connsiteX7" fmla="*/ 1183544 w 8063131"/>
              <a:gd name="connsiteY7" fmla="*/ 5539103 h 5539103"/>
              <a:gd name="connsiteX8" fmla="*/ 961866 w 8063131"/>
              <a:gd name="connsiteY8" fmla="*/ 5455130 h 5539103"/>
              <a:gd name="connsiteX9" fmla="*/ 826851 w 8063131"/>
              <a:gd name="connsiteY9" fmla="*/ 5365120 h 5539103"/>
              <a:gd name="connsiteX10" fmla="*/ 691836 w 8063131"/>
              <a:gd name="connsiteY10" fmla="*/ 5275110 h 5539103"/>
              <a:gd name="connsiteX11" fmla="*/ 546906 w 8063131"/>
              <a:gd name="connsiteY11" fmla="*/ 5150729 h 5539103"/>
              <a:gd name="connsiteX12" fmla="*/ 547296 w 8063131"/>
              <a:gd name="connsiteY12" fmla="*/ 141546 h 5539103"/>
              <a:gd name="connsiteX13" fmla="*/ 588754 w 8063131"/>
              <a:gd name="connsiteY13" fmla="*/ 41458 h 5539103"/>
              <a:gd name="connsiteX14" fmla="*/ 688842 w 8063131"/>
              <a:gd name="connsiteY14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414960 w 7516225"/>
              <a:gd name="connsiteY8" fmla="*/ 5455130 h 5539103"/>
              <a:gd name="connsiteX9" fmla="*/ 279945 w 7516225"/>
              <a:gd name="connsiteY9" fmla="*/ 5365120 h 5539103"/>
              <a:gd name="connsiteX10" fmla="*/ 144930 w 7516225"/>
              <a:gd name="connsiteY10" fmla="*/ 5275110 h 5539103"/>
              <a:gd name="connsiteX11" fmla="*/ 0 w 7516225"/>
              <a:gd name="connsiteY11" fmla="*/ 5150729 h 5539103"/>
              <a:gd name="connsiteX12" fmla="*/ 390 w 7516225"/>
              <a:gd name="connsiteY12" fmla="*/ 141546 h 5539103"/>
              <a:gd name="connsiteX13" fmla="*/ 41848 w 7516225"/>
              <a:gd name="connsiteY13" fmla="*/ 41458 h 5539103"/>
              <a:gd name="connsiteX14" fmla="*/ 141936 w 7516225"/>
              <a:gd name="connsiteY14" fmla="*/ 0 h 5539103"/>
              <a:gd name="connsiteX0" fmla="*/ 711345 w 8085634"/>
              <a:gd name="connsiteY0" fmla="*/ 0 h 5539103"/>
              <a:gd name="connsiteX1" fmla="*/ 7944088 w 8085634"/>
              <a:gd name="connsiteY1" fmla="*/ 0 h 5539103"/>
              <a:gd name="connsiteX2" fmla="*/ 8044176 w 8085634"/>
              <a:gd name="connsiteY2" fmla="*/ 41458 h 5539103"/>
              <a:gd name="connsiteX3" fmla="*/ 8085634 w 8085634"/>
              <a:gd name="connsiteY3" fmla="*/ 141546 h 5539103"/>
              <a:gd name="connsiteX4" fmla="*/ 8085634 w 8085634"/>
              <a:gd name="connsiteY4" fmla="*/ 5535615 h 5539103"/>
              <a:gd name="connsiteX5" fmla="*/ 8085634 w 8085634"/>
              <a:gd name="connsiteY5" fmla="*/ 5535615 h 5539103"/>
              <a:gd name="connsiteX6" fmla="*/ 8085634 w 8085634"/>
              <a:gd name="connsiteY6" fmla="*/ 5535615 h 5539103"/>
              <a:gd name="connsiteX7" fmla="*/ 1206047 w 8085634"/>
              <a:gd name="connsiteY7" fmla="*/ 5539103 h 5539103"/>
              <a:gd name="connsiteX8" fmla="*/ 849354 w 8085634"/>
              <a:gd name="connsiteY8" fmla="*/ 5365120 h 5539103"/>
              <a:gd name="connsiteX9" fmla="*/ 714339 w 8085634"/>
              <a:gd name="connsiteY9" fmla="*/ 5275110 h 5539103"/>
              <a:gd name="connsiteX10" fmla="*/ 569409 w 8085634"/>
              <a:gd name="connsiteY10" fmla="*/ 5150729 h 5539103"/>
              <a:gd name="connsiteX11" fmla="*/ 569799 w 8085634"/>
              <a:gd name="connsiteY11" fmla="*/ 141546 h 5539103"/>
              <a:gd name="connsiteX12" fmla="*/ 611257 w 8085634"/>
              <a:gd name="connsiteY12" fmla="*/ 41458 h 5539103"/>
              <a:gd name="connsiteX13" fmla="*/ 711345 w 8085634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365120 h 5539103"/>
              <a:gd name="connsiteX9" fmla="*/ 144930 w 7516225"/>
              <a:gd name="connsiteY9" fmla="*/ 5275110 h 5539103"/>
              <a:gd name="connsiteX10" fmla="*/ 0 w 7516225"/>
              <a:gd name="connsiteY10" fmla="*/ 5150729 h 5539103"/>
              <a:gd name="connsiteX11" fmla="*/ 390 w 7516225"/>
              <a:gd name="connsiteY11" fmla="*/ 141546 h 5539103"/>
              <a:gd name="connsiteX12" fmla="*/ 41848 w 7516225"/>
              <a:gd name="connsiteY12" fmla="*/ 41458 h 5539103"/>
              <a:gd name="connsiteX13" fmla="*/ 141936 w 7516225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404449 h 5539103"/>
              <a:gd name="connsiteX9" fmla="*/ 144930 w 7516225"/>
              <a:gd name="connsiteY9" fmla="*/ 5275110 h 5539103"/>
              <a:gd name="connsiteX10" fmla="*/ 0 w 7516225"/>
              <a:gd name="connsiteY10" fmla="*/ 5150729 h 5539103"/>
              <a:gd name="connsiteX11" fmla="*/ 390 w 7516225"/>
              <a:gd name="connsiteY11" fmla="*/ 141546 h 5539103"/>
              <a:gd name="connsiteX12" fmla="*/ 41848 w 7516225"/>
              <a:gd name="connsiteY12" fmla="*/ 41458 h 5539103"/>
              <a:gd name="connsiteX13" fmla="*/ 141936 w 7516225"/>
              <a:gd name="connsiteY13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404449 h 5539103"/>
              <a:gd name="connsiteX9" fmla="*/ 122808 w 7516225"/>
              <a:gd name="connsiteY9" fmla="*/ 5284942 h 5539103"/>
              <a:gd name="connsiteX10" fmla="*/ 0 w 7516225"/>
              <a:gd name="connsiteY10" fmla="*/ 5150729 h 5539103"/>
              <a:gd name="connsiteX11" fmla="*/ 390 w 7516225"/>
              <a:gd name="connsiteY11" fmla="*/ 141546 h 5539103"/>
              <a:gd name="connsiteX12" fmla="*/ 41848 w 7516225"/>
              <a:gd name="connsiteY12" fmla="*/ 41458 h 5539103"/>
              <a:gd name="connsiteX13" fmla="*/ 141936 w 7516225"/>
              <a:gd name="connsiteY13" fmla="*/ 0 h 5539103"/>
              <a:gd name="connsiteX0" fmla="*/ 141936 w 7516225"/>
              <a:gd name="connsiteY0" fmla="*/ 0 h 6027880"/>
              <a:gd name="connsiteX1" fmla="*/ 7374679 w 7516225"/>
              <a:gd name="connsiteY1" fmla="*/ 0 h 6027880"/>
              <a:gd name="connsiteX2" fmla="*/ 7474767 w 7516225"/>
              <a:gd name="connsiteY2" fmla="*/ 41458 h 6027880"/>
              <a:gd name="connsiteX3" fmla="*/ 7516225 w 7516225"/>
              <a:gd name="connsiteY3" fmla="*/ 141546 h 6027880"/>
              <a:gd name="connsiteX4" fmla="*/ 7516225 w 7516225"/>
              <a:gd name="connsiteY4" fmla="*/ 5535615 h 6027880"/>
              <a:gd name="connsiteX5" fmla="*/ 7516225 w 7516225"/>
              <a:gd name="connsiteY5" fmla="*/ 5535615 h 6027880"/>
              <a:gd name="connsiteX6" fmla="*/ 7516225 w 7516225"/>
              <a:gd name="connsiteY6" fmla="*/ 5535615 h 6027880"/>
              <a:gd name="connsiteX7" fmla="*/ 636638 w 7516225"/>
              <a:gd name="connsiteY7" fmla="*/ 5539103 h 6027880"/>
              <a:gd name="connsiteX8" fmla="*/ 279945 w 7516225"/>
              <a:gd name="connsiteY8" fmla="*/ 5404449 h 6027880"/>
              <a:gd name="connsiteX9" fmla="*/ 0 w 7516225"/>
              <a:gd name="connsiteY9" fmla="*/ 5150729 h 6027880"/>
              <a:gd name="connsiteX10" fmla="*/ 390 w 7516225"/>
              <a:gd name="connsiteY10" fmla="*/ 141546 h 6027880"/>
              <a:gd name="connsiteX11" fmla="*/ 41848 w 7516225"/>
              <a:gd name="connsiteY11" fmla="*/ 41458 h 6027880"/>
              <a:gd name="connsiteX12" fmla="*/ 141936 w 7516225"/>
              <a:gd name="connsiteY12" fmla="*/ 0 h 6027880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9945 w 7516225"/>
              <a:gd name="connsiteY8" fmla="*/ 5404449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30784 w 7516225"/>
              <a:gd name="connsiteY8" fmla="*/ 5470817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7487 w 7516225"/>
              <a:gd name="connsiteY8" fmla="*/ 534054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7487 w 7516225"/>
              <a:gd name="connsiteY8" fmla="*/ 534054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7487 w 7516225"/>
              <a:gd name="connsiteY8" fmla="*/ 534054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113 w 7516225"/>
              <a:gd name="connsiteY8" fmla="*/ 535283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113 w 7516225"/>
              <a:gd name="connsiteY8" fmla="*/ 535283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113 w 7516225"/>
              <a:gd name="connsiteY8" fmla="*/ 5352830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387 w 7516225"/>
              <a:gd name="connsiteY8" fmla="*/ 5362123 h 5539103"/>
              <a:gd name="connsiteX9" fmla="*/ 0 w 7516225"/>
              <a:gd name="connsiteY9" fmla="*/ 5150729 h 5539103"/>
              <a:gd name="connsiteX10" fmla="*/ 390 w 7516225"/>
              <a:gd name="connsiteY10" fmla="*/ 141546 h 5539103"/>
              <a:gd name="connsiteX11" fmla="*/ 41848 w 7516225"/>
              <a:gd name="connsiteY11" fmla="*/ 41458 h 5539103"/>
              <a:gd name="connsiteX12" fmla="*/ 141936 w 7516225"/>
              <a:gd name="connsiteY12" fmla="*/ 0 h 5539103"/>
              <a:gd name="connsiteX0" fmla="*/ 1229048 w 8603337"/>
              <a:gd name="connsiteY0" fmla="*/ 716909 h 6256012"/>
              <a:gd name="connsiteX1" fmla="*/ 8461791 w 8603337"/>
              <a:gd name="connsiteY1" fmla="*/ 716909 h 6256012"/>
              <a:gd name="connsiteX2" fmla="*/ 8561879 w 8603337"/>
              <a:gd name="connsiteY2" fmla="*/ 758367 h 6256012"/>
              <a:gd name="connsiteX3" fmla="*/ 8603337 w 8603337"/>
              <a:gd name="connsiteY3" fmla="*/ 858455 h 6256012"/>
              <a:gd name="connsiteX4" fmla="*/ 8603337 w 8603337"/>
              <a:gd name="connsiteY4" fmla="*/ 6252524 h 6256012"/>
              <a:gd name="connsiteX5" fmla="*/ 8603337 w 8603337"/>
              <a:gd name="connsiteY5" fmla="*/ 6252524 h 6256012"/>
              <a:gd name="connsiteX6" fmla="*/ 8603337 w 8603337"/>
              <a:gd name="connsiteY6" fmla="*/ 6252524 h 6256012"/>
              <a:gd name="connsiteX7" fmla="*/ 1723750 w 8603337"/>
              <a:gd name="connsiteY7" fmla="*/ 6256012 h 6256012"/>
              <a:gd name="connsiteX8" fmla="*/ 1357499 w 8603337"/>
              <a:gd name="connsiteY8" fmla="*/ 6079032 h 6256012"/>
              <a:gd name="connsiteX9" fmla="*/ 1087112 w 8603337"/>
              <a:gd name="connsiteY9" fmla="*/ 5867638 h 6256012"/>
              <a:gd name="connsiteX10" fmla="*/ 1087502 w 8603337"/>
              <a:gd name="connsiteY10" fmla="*/ 858455 h 6256012"/>
              <a:gd name="connsiteX11" fmla="*/ 1229048 w 8603337"/>
              <a:gd name="connsiteY11" fmla="*/ 716909 h 6256012"/>
              <a:gd name="connsiteX0" fmla="*/ 141936 w 7516225"/>
              <a:gd name="connsiteY0" fmla="*/ 0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387 w 7516225"/>
              <a:gd name="connsiteY8" fmla="*/ 5362123 h 5539103"/>
              <a:gd name="connsiteX9" fmla="*/ 0 w 7516225"/>
              <a:gd name="connsiteY9" fmla="*/ 5150729 h 5539103"/>
              <a:gd name="connsiteX10" fmla="*/ 141936 w 7516225"/>
              <a:gd name="connsiteY10" fmla="*/ 0 h 5539103"/>
              <a:gd name="connsiteX0" fmla="*/ 0 w 7516225"/>
              <a:gd name="connsiteY0" fmla="*/ 5150729 h 5539103"/>
              <a:gd name="connsiteX1" fmla="*/ 7374679 w 7516225"/>
              <a:gd name="connsiteY1" fmla="*/ 0 h 5539103"/>
              <a:gd name="connsiteX2" fmla="*/ 7474767 w 7516225"/>
              <a:gd name="connsiteY2" fmla="*/ 41458 h 5539103"/>
              <a:gd name="connsiteX3" fmla="*/ 7516225 w 7516225"/>
              <a:gd name="connsiteY3" fmla="*/ 141546 h 5539103"/>
              <a:gd name="connsiteX4" fmla="*/ 7516225 w 7516225"/>
              <a:gd name="connsiteY4" fmla="*/ 5535615 h 5539103"/>
              <a:gd name="connsiteX5" fmla="*/ 7516225 w 7516225"/>
              <a:gd name="connsiteY5" fmla="*/ 5535615 h 5539103"/>
              <a:gd name="connsiteX6" fmla="*/ 7516225 w 7516225"/>
              <a:gd name="connsiteY6" fmla="*/ 5535615 h 5539103"/>
              <a:gd name="connsiteX7" fmla="*/ 636638 w 7516225"/>
              <a:gd name="connsiteY7" fmla="*/ 5539103 h 5539103"/>
              <a:gd name="connsiteX8" fmla="*/ 270387 w 7516225"/>
              <a:gd name="connsiteY8" fmla="*/ 5362123 h 5539103"/>
              <a:gd name="connsiteX9" fmla="*/ 0 w 7516225"/>
              <a:gd name="connsiteY9" fmla="*/ 5150729 h 5539103"/>
              <a:gd name="connsiteX0" fmla="*/ 0 w 7516225"/>
              <a:gd name="connsiteY0" fmla="*/ 6031874 h 6420248"/>
              <a:gd name="connsiteX1" fmla="*/ 7374679 w 7516225"/>
              <a:gd name="connsiteY1" fmla="*/ 881145 h 6420248"/>
              <a:gd name="connsiteX2" fmla="*/ 7474767 w 7516225"/>
              <a:gd name="connsiteY2" fmla="*/ 922603 h 6420248"/>
              <a:gd name="connsiteX3" fmla="*/ 7516225 w 7516225"/>
              <a:gd name="connsiteY3" fmla="*/ 6416760 h 6420248"/>
              <a:gd name="connsiteX4" fmla="*/ 7516225 w 7516225"/>
              <a:gd name="connsiteY4" fmla="*/ 6416760 h 6420248"/>
              <a:gd name="connsiteX5" fmla="*/ 7516225 w 7516225"/>
              <a:gd name="connsiteY5" fmla="*/ 6416760 h 6420248"/>
              <a:gd name="connsiteX6" fmla="*/ 636638 w 7516225"/>
              <a:gd name="connsiteY6" fmla="*/ 6420248 h 6420248"/>
              <a:gd name="connsiteX7" fmla="*/ 270387 w 7516225"/>
              <a:gd name="connsiteY7" fmla="*/ 6243268 h 6420248"/>
              <a:gd name="connsiteX8" fmla="*/ 0 w 7516225"/>
              <a:gd name="connsiteY8" fmla="*/ 6031874 h 6420248"/>
              <a:gd name="connsiteX0" fmla="*/ 0 w 7516225"/>
              <a:gd name="connsiteY0" fmla="*/ 5109271 h 5497645"/>
              <a:gd name="connsiteX1" fmla="*/ 7474767 w 7516225"/>
              <a:gd name="connsiteY1" fmla="*/ 0 h 5497645"/>
              <a:gd name="connsiteX2" fmla="*/ 7516225 w 7516225"/>
              <a:gd name="connsiteY2" fmla="*/ 5494157 h 5497645"/>
              <a:gd name="connsiteX3" fmla="*/ 7516225 w 7516225"/>
              <a:gd name="connsiteY3" fmla="*/ 5494157 h 5497645"/>
              <a:gd name="connsiteX4" fmla="*/ 7516225 w 7516225"/>
              <a:gd name="connsiteY4" fmla="*/ 5494157 h 5497645"/>
              <a:gd name="connsiteX5" fmla="*/ 636638 w 7516225"/>
              <a:gd name="connsiteY5" fmla="*/ 5497645 h 5497645"/>
              <a:gd name="connsiteX6" fmla="*/ 270387 w 7516225"/>
              <a:gd name="connsiteY6" fmla="*/ 5320665 h 5497645"/>
              <a:gd name="connsiteX7" fmla="*/ 0 w 7516225"/>
              <a:gd name="connsiteY7" fmla="*/ 5109271 h 5497645"/>
              <a:gd name="connsiteX0" fmla="*/ 0 w 7516225"/>
              <a:gd name="connsiteY0" fmla="*/ 5109271 h 5497645"/>
              <a:gd name="connsiteX1" fmla="*/ 7474767 w 7516225"/>
              <a:gd name="connsiteY1" fmla="*/ 0 h 5497645"/>
              <a:gd name="connsiteX2" fmla="*/ 7516225 w 7516225"/>
              <a:gd name="connsiteY2" fmla="*/ 5494157 h 5497645"/>
              <a:gd name="connsiteX3" fmla="*/ 7516225 w 7516225"/>
              <a:gd name="connsiteY3" fmla="*/ 5494157 h 5497645"/>
              <a:gd name="connsiteX4" fmla="*/ 636638 w 7516225"/>
              <a:gd name="connsiteY4" fmla="*/ 5497645 h 5497645"/>
              <a:gd name="connsiteX5" fmla="*/ 270387 w 7516225"/>
              <a:gd name="connsiteY5" fmla="*/ 5320665 h 5497645"/>
              <a:gd name="connsiteX6" fmla="*/ 0 w 7516225"/>
              <a:gd name="connsiteY6" fmla="*/ 5109271 h 5497645"/>
              <a:gd name="connsiteX0" fmla="*/ 0 w 7516225"/>
              <a:gd name="connsiteY0" fmla="*/ 5109271 h 5497645"/>
              <a:gd name="connsiteX1" fmla="*/ 7474767 w 7516225"/>
              <a:gd name="connsiteY1" fmla="*/ 0 h 5497645"/>
              <a:gd name="connsiteX2" fmla="*/ 7516225 w 7516225"/>
              <a:gd name="connsiteY2" fmla="*/ 5494157 h 5497645"/>
              <a:gd name="connsiteX3" fmla="*/ 636638 w 7516225"/>
              <a:gd name="connsiteY3" fmla="*/ 5497645 h 5497645"/>
              <a:gd name="connsiteX4" fmla="*/ 270387 w 7516225"/>
              <a:gd name="connsiteY4" fmla="*/ 5320665 h 5497645"/>
              <a:gd name="connsiteX5" fmla="*/ 0 w 7516225"/>
              <a:gd name="connsiteY5" fmla="*/ 5109271 h 5497645"/>
              <a:gd name="connsiteX0" fmla="*/ 564092 w 8144965"/>
              <a:gd name="connsiteY0" fmla="*/ 5109271 h 6384423"/>
              <a:gd name="connsiteX1" fmla="*/ 8038859 w 8144965"/>
              <a:gd name="connsiteY1" fmla="*/ 0 h 6384423"/>
              <a:gd name="connsiteX2" fmla="*/ 1200730 w 8144965"/>
              <a:gd name="connsiteY2" fmla="*/ 5497645 h 6384423"/>
              <a:gd name="connsiteX3" fmla="*/ 834479 w 8144965"/>
              <a:gd name="connsiteY3" fmla="*/ 5320665 h 6384423"/>
              <a:gd name="connsiteX4" fmla="*/ 564092 w 8144965"/>
              <a:gd name="connsiteY4" fmla="*/ 5109271 h 6384423"/>
              <a:gd name="connsiteX0" fmla="*/ 0 w 691561"/>
              <a:gd name="connsiteY0" fmla="*/ 100644 h 541024"/>
              <a:gd name="connsiteX1" fmla="*/ 585455 w 691561"/>
              <a:gd name="connsiteY1" fmla="*/ 0 h 541024"/>
              <a:gd name="connsiteX2" fmla="*/ 636638 w 691561"/>
              <a:gd name="connsiteY2" fmla="*/ 489018 h 541024"/>
              <a:gd name="connsiteX3" fmla="*/ 270387 w 691561"/>
              <a:gd name="connsiteY3" fmla="*/ 312038 h 541024"/>
              <a:gd name="connsiteX4" fmla="*/ 0 w 691561"/>
              <a:gd name="connsiteY4" fmla="*/ 100644 h 541024"/>
              <a:gd name="connsiteX0" fmla="*/ 0 w 691561"/>
              <a:gd name="connsiteY0" fmla="*/ 100644 h 489018"/>
              <a:gd name="connsiteX1" fmla="*/ 585455 w 691561"/>
              <a:gd name="connsiteY1" fmla="*/ 0 h 489018"/>
              <a:gd name="connsiteX2" fmla="*/ 636638 w 691561"/>
              <a:gd name="connsiteY2" fmla="*/ 489018 h 489018"/>
              <a:gd name="connsiteX3" fmla="*/ 270387 w 691561"/>
              <a:gd name="connsiteY3" fmla="*/ 312038 h 489018"/>
              <a:gd name="connsiteX4" fmla="*/ 0 w 691561"/>
              <a:gd name="connsiteY4" fmla="*/ 100644 h 489018"/>
              <a:gd name="connsiteX0" fmla="*/ 0 w 689149"/>
              <a:gd name="connsiteY0" fmla="*/ 132736 h 521110"/>
              <a:gd name="connsiteX1" fmla="*/ 280526 w 689149"/>
              <a:gd name="connsiteY1" fmla="*/ 0 h 521110"/>
              <a:gd name="connsiteX2" fmla="*/ 636638 w 689149"/>
              <a:gd name="connsiteY2" fmla="*/ 521110 h 521110"/>
              <a:gd name="connsiteX3" fmla="*/ 270387 w 689149"/>
              <a:gd name="connsiteY3" fmla="*/ 344130 h 521110"/>
              <a:gd name="connsiteX4" fmla="*/ 0 w 689149"/>
              <a:gd name="connsiteY4" fmla="*/ 132736 h 521110"/>
              <a:gd name="connsiteX0" fmla="*/ 0 w 673785"/>
              <a:gd name="connsiteY0" fmla="*/ 132736 h 521110"/>
              <a:gd name="connsiteX1" fmla="*/ 280526 w 673785"/>
              <a:gd name="connsiteY1" fmla="*/ 0 h 521110"/>
              <a:gd name="connsiteX2" fmla="*/ 493267 w 673785"/>
              <a:gd name="connsiteY2" fmla="*/ 224648 h 521110"/>
              <a:gd name="connsiteX3" fmla="*/ 636638 w 673785"/>
              <a:gd name="connsiteY3" fmla="*/ 521110 h 521110"/>
              <a:gd name="connsiteX4" fmla="*/ 270387 w 673785"/>
              <a:gd name="connsiteY4" fmla="*/ 344130 h 521110"/>
              <a:gd name="connsiteX5" fmla="*/ 0 w 673785"/>
              <a:gd name="connsiteY5" fmla="*/ 132736 h 521110"/>
              <a:gd name="connsiteX0" fmla="*/ 0 w 673785"/>
              <a:gd name="connsiteY0" fmla="*/ 132736 h 521110"/>
              <a:gd name="connsiteX1" fmla="*/ 280526 w 673785"/>
              <a:gd name="connsiteY1" fmla="*/ 0 h 521110"/>
              <a:gd name="connsiteX2" fmla="*/ 421983 w 673785"/>
              <a:gd name="connsiteY2" fmla="*/ 283642 h 521110"/>
              <a:gd name="connsiteX3" fmla="*/ 636638 w 673785"/>
              <a:gd name="connsiteY3" fmla="*/ 521110 h 521110"/>
              <a:gd name="connsiteX4" fmla="*/ 270387 w 673785"/>
              <a:gd name="connsiteY4" fmla="*/ 344130 h 521110"/>
              <a:gd name="connsiteX5" fmla="*/ 0 w 673785"/>
              <a:gd name="connsiteY5" fmla="*/ 132736 h 521110"/>
              <a:gd name="connsiteX0" fmla="*/ 0 w 673785"/>
              <a:gd name="connsiteY0" fmla="*/ 132736 h 521110"/>
              <a:gd name="connsiteX1" fmla="*/ 280526 w 673785"/>
              <a:gd name="connsiteY1" fmla="*/ 0 h 521110"/>
              <a:gd name="connsiteX2" fmla="*/ 421983 w 673785"/>
              <a:gd name="connsiteY2" fmla="*/ 283642 h 521110"/>
              <a:gd name="connsiteX3" fmla="*/ 636638 w 673785"/>
              <a:gd name="connsiteY3" fmla="*/ 521110 h 521110"/>
              <a:gd name="connsiteX4" fmla="*/ 270387 w 673785"/>
              <a:gd name="connsiteY4" fmla="*/ 344130 h 521110"/>
              <a:gd name="connsiteX5" fmla="*/ 0 w 673785"/>
              <a:gd name="connsiteY5" fmla="*/ 132736 h 521110"/>
              <a:gd name="connsiteX0" fmla="*/ 0 w 673785"/>
              <a:gd name="connsiteY0" fmla="*/ 132736 h 521110"/>
              <a:gd name="connsiteX1" fmla="*/ 117183 w 673785"/>
              <a:gd name="connsiteY1" fmla="*/ 72248 h 521110"/>
              <a:gd name="connsiteX2" fmla="*/ 280526 w 673785"/>
              <a:gd name="connsiteY2" fmla="*/ 0 h 521110"/>
              <a:gd name="connsiteX3" fmla="*/ 421983 w 673785"/>
              <a:gd name="connsiteY3" fmla="*/ 283642 h 521110"/>
              <a:gd name="connsiteX4" fmla="*/ 636638 w 673785"/>
              <a:gd name="connsiteY4" fmla="*/ 521110 h 521110"/>
              <a:gd name="connsiteX5" fmla="*/ 270387 w 673785"/>
              <a:gd name="connsiteY5" fmla="*/ 344130 h 521110"/>
              <a:gd name="connsiteX6" fmla="*/ 0 w 673785"/>
              <a:gd name="connsiteY6" fmla="*/ 132736 h 521110"/>
              <a:gd name="connsiteX0" fmla="*/ 0 w 673785"/>
              <a:gd name="connsiteY0" fmla="*/ 132736 h 521110"/>
              <a:gd name="connsiteX1" fmla="*/ 139306 w 673785"/>
              <a:gd name="connsiteY1" fmla="*/ 101745 h 521110"/>
              <a:gd name="connsiteX2" fmla="*/ 280526 w 673785"/>
              <a:gd name="connsiteY2" fmla="*/ 0 h 521110"/>
              <a:gd name="connsiteX3" fmla="*/ 421983 w 673785"/>
              <a:gd name="connsiteY3" fmla="*/ 283642 h 521110"/>
              <a:gd name="connsiteX4" fmla="*/ 636638 w 673785"/>
              <a:gd name="connsiteY4" fmla="*/ 521110 h 521110"/>
              <a:gd name="connsiteX5" fmla="*/ 270387 w 673785"/>
              <a:gd name="connsiteY5" fmla="*/ 344130 h 521110"/>
              <a:gd name="connsiteX6" fmla="*/ 0 w 673785"/>
              <a:gd name="connsiteY6" fmla="*/ 132736 h 521110"/>
              <a:gd name="connsiteX0" fmla="*/ 0 w 673785"/>
              <a:gd name="connsiteY0" fmla="*/ 132736 h 521110"/>
              <a:gd name="connsiteX1" fmla="*/ 144317 w 673785"/>
              <a:gd name="connsiteY1" fmla="*/ 95172 h 521110"/>
              <a:gd name="connsiteX2" fmla="*/ 280526 w 673785"/>
              <a:gd name="connsiteY2" fmla="*/ 0 h 521110"/>
              <a:gd name="connsiteX3" fmla="*/ 421983 w 673785"/>
              <a:gd name="connsiteY3" fmla="*/ 283642 h 521110"/>
              <a:gd name="connsiteX4" fmla="*/ 636638 w 673785"/>
              <a:gd name="connsiteY4" fmla="*/ 521110 h 521110"/>
              <a:gd name="connsiteX5" fmla="*/ 270387 w 673785"/>
              <a:gd name="connsiteY5" fmla="*/ 344130 h 521110"/>
              <a:gd name="connsiteX6" fmla="*/ 0 w 673785"/>
              <a:gd name="connsiteY6" fmla="*/ 132736 h 521110"/>
              <a:gd name="connsiteX0" fmla="*/ 0 w 673785"/>
              <a:gd name="connsiteY0" fmla="*/ 132736 h 521110"/>
              <a:gd name="connsiteX1" fmla="*/ 144317 w 673785"/>
              <a:gd name="connsiteY1" fmla="*/ 95172 h 521110"/>
              <a:gd name="connsiteX2" fmla="*/ 280526 w 673785"/>
              <a:gd name="connsiteY2" fmla="*/ 0 h 521110"/>
              <a:gd name="connsiteX3" fmla="*/ 421983 w 673785"/>
              <a:gd name="connsiteY3" fmla="*/ 283642 h 521110"/>
              <a:gd name="connsiteX4" fmla="*/ 636638 w 673785"/>
              <a:gd name="connsiteY4" fmla="*/ 521110 h 521110"/>
              <a:gd name="connsiteX5" fmla="*/ 270387 w 673785"/>
              <a:gd name="connsiteY5" fmla="*/ 344130 h 521110"/>
              <a:gd name="connsiteX6" fmla="*/ 0 w 673785"/>
              <a:gd name="connsiteY6" fmla="*/ 132736 h 521110"/>
              <a:gd name="connsiteX0" fmla="*/ 0 w 673785"/>
              <a:gd name="connsiteY0" fmla="*/ 132736 h 521110"/>
              <a:gd name="connsiteX1" fmla="*/ 144317 w 673785"/>
              <a:gd name="connsiteY1" fmla="*/ 95172 h 521110"/>
              <a:gd name="connsiteX2" fmla="*/ 280526 w 673785"/>
              <a:gd name="connsiteY2" fmla="*/ 0 h 521110"/>
              <a:gd name="connsiteX3" fmla="*/ 421983 w 673785"/>
              <a:gd name="connsiteY3" fmla="*/ 283642 h 521110"/>
              <a:gd name="connsiteX4" fmla="*/ 636638 w 673785"/>
              <a:gd name="connsiteY4" fmla="*/ 521110 h 521110"/>
              <a:gd name="connsiteX5" fmla="*/ 270387 w 673785"/>
              <a:gd name="connsiteY5" fmla="*/ 344130 h 521110"/>
              <a:gd name="connsiteX6" fmla="*/ 0 w 673785"/>
              <a:gd name="connsiteY6" fmla="*/ 132736 h 521110"/>
              <a:gd name="connsiteX0" fmla="*/ 0 w 636638"/>
              <a:gd name="connsiteY0" fmla="*/ 132736 h 521110"/>
              <a:gd name="connsiteX1" fmla="*/ 144317 w 636638"/>
              <a:gd name="connsiteY1" fmla="*/ 95172 h 521110"/>
              <a:gd name="connsiteX2" fmla="*/ 280526 w 636638"/>
              <a:gd name="connsiteY2" fmla="*/ 0 h 521110"/>
              <a:gd name="connsiteX3" fmla="*/ 421983 w 636638"/>
              <a:gd name="connsiteY3" fmla="*/ 283642 h 521110"/>
              <a:gd name="connsiteX4" fmla="*/ 636638 w 636638"/>
              <a:gd name="connsiteY4" fmla="*/ 521110 h 521110"/>
              <a:gd name="connsiteX5" fmla="*/ 270387 w 636638"/>
              <a:gd name="connsiteY5" fmla="*/ 344130 h 521110"/>
              <a:gd name="connsiteX6" fmla="*/ 0 w 636638"/>
              <a:gd name="connsiteY6" fmla="*/ 132736 h 521110"/>
              <a:gd name="connsiteX0" fmla="*/ 0 w 636638"/>
              <a:gd name="connsiteY0" fmla="*/ 132736 h 521110"/>
              <a:gd name="connsiteX1" fmla="*/ 159066 w 636638"/>
              <a:gd name="connsiteY1" fmla="*/ 100088 h 521110"/>
              <a:gd name="connsiteX2" fmla="*/ 280526 w 636638"/>
              <a:gd name="connsiteY2" fmla="*/ 0 h 521110"/>
              <a:gd name="connsiteX3" fmla="*/ 421983 w 636638"/>
              <a:gd name="connsiteY3" fmla="*/ 283642 h 521110"/>
              <a:gd name="connsiteX4" fmla="*/ 636638 w 636638"/>
              <a:gd name="connsiteY4" fmla="*/ 521110 h 521110"/>
              <a:gd name="connsiteX5" fmla="*/ 270387 w 636638"/>
              <a:gd name="connsiteY5" fmla="*/ 344130 h 521110"/>
              <a:gd name="connsiteX6" fmla="*/ 0 w 636638"/>
              <a:gd name="connsiteY6" fmla="*/ 132736 h 521110"/>
              <a:gd name="connsiteX0" fmla="*/ 0 w 636638"/>
              <a:gd name="connsiteY0" fmla="*/ 163328 h 551702"/>
              <a:gd name="connsiteX1" fmla="*/ 159066 w 636638"/>
              <a:gd name="connsiteY1" fmla="*/ 130680 h 551702"/>
              <a:gd name="connsiteX2" fmla="*/ 280526 w 636638"/>
              <a:gd name="connsiteY2" fmla="*/ 30592 h 551702"/>
              <a:gd name="connsiteX3" fmla="*/ 421983 w 636638"/>
              <a:gd name="connsiteY3" fmla="*/ 314234 h 551702"/>
              <a:gd name="connsiteX4" fmla="*/ 636638 w 636638"/>
              <a:gd name="connsiteY4" fmla="*/ 551702 h 551702"/>
              <a:gd name="connsiteX5" fmla="*/ 270387 w 636638"/>
              <a:gd name="connsiteY5" fmla="*/ 374722 h 551702"/>
              <a:gd name="connsiteX6" fmla="*/ 0 w 636638"/>
              <a:gd name="connsiteY6" fmla="*/ 163328 h 551702"/>
              <a:gd name="connsiteX0" fmla="*/ 0 w 636638"/>
              <a:gd name="connsiteY0" fmla="*/ 132736 h 521110"/>
              <a:gd name="connsiteX1" fmla="*/ 159066 w 636638"/>
              <a:gd name="connsiteY1" fmla="*/ 100088 h 521110"/>
              <a:gd name="connsiteX2" fmla="*/ 280526 w 636638"/>
              <a:gd name="connsiteY2" fmla="*/ 0 h 521110"/>
              <a:gd name="connsiteX3" fmla="*/ 421983 w 636638"/>
              <a:gd name="connsiteY3" fmla="*/ 283642 h 521110"/>
              <a:gd name="connsiteX4" fmla="*/ 636638 w 636638"/>
              <a:gd name="connsiteY4" fmla="*/ 521110 h 521110"/>
              <a:gd name="connsiteX5" fmla="*/ 270387 w 636638"/>
              <a:gd name="connsiteY5" fmla="*/ 344130 h 521110"/>
              <a:gd name="connsiteX6" fmla="*/ 0 w 636638"/>
              <a:gd name="connsiteY6" fmla="*/ 132736 h 521110"/>
              <a:gd name="connsiteX0" fmla="*/ 0 w 636638"/>
              <a:gd name="connsiteY0" fmla="*/ 132736 h 521110"/>
              <a:gd name="connsiteX1" fmla="*/ 159066 w 636638"/>
              <a:gd name="connsiteY1" fmla="*/ 100088 h 521110"/>
              <a:gd name="connsiteX2" fmla="*/ 280526 w 636638"/>
              <a:gd name="connsiteY2" fmla="*/ 0 h 521110"/>
              <a:gd name="connsiteX3" fmla="*/ 421983 w 636638"/>
              <a:gd name="connsiteY3" fmla="*/ 283642 h 521110"/>
              <a:gd name="connsiteX4" fmla="*/ 636638 w 636638"/>
              <a:gd name="connsiteY4" fmla="*/ 521110 h 521110"/>
              <a:gd name="connsiteX5" fmla="*/ 270387 w 636638"/>
              <a:gd name="connsiteY5" fmla="*/ 344130 h 521110"/>
              <a:gd name="connsiteX6" fmla="*/ 0 w 636638"/>
              <a:gd name="connsiteY6" fmla="*/ 132736 h 521110"/>
              <a:gd name="connsiteX0" fmla="*/ 0 w 636638"/>
              <a:gd name="connsiteY0" fmla="*/ 132736 h 521110"/>
              <a:gd name="connsiteX1" fmla="*/ 159066 w 636638"/>
              <a:gd name="connsiteY1" fmla="*/ 100088 h 521110"/>
              <a:gd name="connsiteX2" fmla="*/ 280526 w 636638"/>
              <a:gd name="connsiteY2" fmla="*/ 0 h 521110"/>
              <a:gd name="connsiteX3" fmla="*/ 421983 w 636638"/>
              <a:gd name="connsiteY3" fmla="*/ 283642 h 521110"/>
              <a:gd name="connsiteX4" fmla="*/ 636638 w 636638"/>
              <a:gd name="connsiteY4" fmla="*/ 521110 h 521110"/>
              <a:gd name="connsiteX5" fmla="*/ 270387 w 636638"/>
              <a:gd name="connsiteY5" fmla="*/ 344130 h 521110"/>
              <a:gd name="connsiteX6" fmla="*/ 0 w 636638"/>
              <a:gd name="connsiteY6" fmla="*/ 132736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6638" h="521110">
                <a:moveTo>
                  <a:pt x="0" y="132736"/>
                </a:moveTo>
                <a:cubicBezTo>
                  <a:pt x="47263" y="125933"/>
                  <a:pt x="89693" y="133075"/>
                  <a:pt x="159066" y="100088"/>
                </a:cubicBezTo>
                <a:cubicBezTo>
                  <a:pt x="228439" y="67101"/>
                  <a:pt x="211071" y="72996"/>
                  <a:pt x="280526" y="0"/>
                </a:cubicBezTo>
                <a:cubicBezTo>
                  <a:pt x="307414" y="79092"/>
                  <a:pt x="362631" y="196790"/>
                  <a:pt x="421983" y="283642"/>
                </a:cubicBezTo>
                <a:cubicBezTo>
                  <a:pt x="481335" y="370494"/>
                  <a:pt x="532027" y="407428"/>
                  <a:pt x="636638" y="521110"/>
                </a:cubicBezTo>
                <a:cubicBezTo>
                  <a:pt x="529921" y="487661"/>
                  <a:pt x="376493" y="408859"/>
                  <a:pt x="270387" y="344130"/>
                </a:cubicBezTo>
                <a:cubicBezTo>
                  <a:pt x="164281" y="279401"/>
                  <a:pt x="25534" y="178050"/>
                  <a:pt x="0" y="132736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6000">
                <a:schemeClr val="bg1"/>
              </a:gs>
              <a:gs pos="100000">
                <a:schemeClr val="bg1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45728" name="직선 연결선 24"/>
          <p:cNvCxnSpPr>
            <a:cxnSpLocks/>
          </p:cNvCxnSpPr>
          <p:nvPr/>
        </p:nvCxnSpPr>
        <p:spPr>
          <a:xfrm>
            <a:off x="2231129" y="1285006"/>
            <a:ext cx="5941155" cy="14859"/>
          </a:xfrm>
          <a:prstGeom prst="line"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직선 연결선 24"/>
          <p:cNvCxnSpPr>
            <a:cxnSpLocks/>
          </p:cNvCxnSpPr>
          <p:nvPr/>
        </p:nvCxnSpPr>
        <p:spPr>
          <a:xfrm>
            <a:off x="2252043" y="1382603"/>
            <a:ext cx="5920241" cy="25017"/>
          </a:xfrm>
          <a:prstGeom prst="line"/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직선 연결선 24"/>
          <p:cNvCxnSpPr>
            <a:cxnSpLocks/>
          </p:cNvCxnSpPr>
          <p:nvPr/>
        </p:nvCxnSpPr>
        <p:spPr>
          <a:xfrm>
            <a:off x="2248836" y="1203598"/>
            <a:ext cx="5923448" cy="19652"/>
          </a:xfrm>
          <a:prstGeom prst="line"/>
          <a:ln w="1905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48" name="모서리가 둥근 직사각형 35"/>
          <p:cNvSpPr/>
          <p:nvPr/>
        </p:nvSpPr>
        <p:spPr>
          <a:xfrm>
            <a:off x="1835694" y="1491630"/>
            <a:ext cx="1534318" cy="152696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ko-KR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0" name="그룹 40"/>
          <p:cNvGrpSpPr/>
          <p:nvPr/>
        </p:nvGrpSpPr>
        <p:grpSpPr>
          <a:xfrm rot="20610940">
            <a:off x="6401938" y="3013858"/>
            <a:ext cx="2045097" cy="2531373"/>
            <a:chOff x="4977045" y="3789363"/>
            <a:chExt cx="2964828" cy="3669795"/>
          </a:xfrm>
        </p:grpSpPr>
        <p:sp>
          <p:nvSpPr>
            <p:cNvPr id="1048949" name="타원 41"/>
            <p:cNvSpPr/>
            <p:nvPr/>
          </p:nvSpPr>
          <p:spPr>
            <a:xfrm>
              <a:off x="4977045" y="3789363"/>
              <a:ext cx="2240272" cy="2240263"/>
            </a:xfrm>
            <a:prstGeom prst="ellipse"/>
            <a:solidFill>
              <a:schemeClr val="bg1">
                <a:alpha val="89000"/>
              </a:schemeClr>
            </a:solidFill>
            <a:ln w="101600">
              <a:noFill/>
            </a:ln>
            <a:effectLst>
              <a:outerShdw algn="tl" blurRad="50800" dir="2700000" rotWithShape="0">
                <a:schemeClr val="bg1">
                  <a:lumMod val="85000"/>
                  <a:alpha val="40000"/>
                </a:schemeClr>
              </a:outerShdw>
            </a:effectLst>
            <a:scene3d>
              <a:camera prst="orthographicFront"/>
              <a:lightRig dir="t" rig="soft">
                <a:rot lat="0" lon="0" rev="0"/>
              </a:lightRig>
            </a:scene3d>
            <a:sp3d prstMaterial="clea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dirty="0" sz="1600" lang="ko-KR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950" name="모서리가 둥근 직사각형 42"/>
            <p:cNvSpPr/>
            <p:nvPr/>
          </p:nvSpPr>
          <p:spPr>
            <a:xfrm rot="18900000">
              <a:off x="7252538" y="5504750"/>
              <a:ext cx="138495" cy="1147110"/>
            </a:xfrm>
            <a:prstGeom prst="roundRect"/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algn="ctr" blurRad="57785" dir="3180000" dist="3302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brightRoom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951" name="모서리가 둥근 직사각형 43"/>
            <p:cNvSpPr/>
            <p:nvPr/>
          </p:nvSpPr>
          <p:spPr>
            <a:xfrm rot="18900000">
              <a:off x="7661115" y="5692848"/>
              <a:ext cx="280758" cy="1766310"/>
            </a:xfrm>
            <a:prstGeom prst="roundRect"/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dir="t" rig="threeP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952" name="타원 44"/>
            <p:cNvSpPr/>
            <p:nvPr/>
          </p:nvSpPr>
          <p:spPr>
            <a:xfrm>
              <a:off x="4977048" y="3789363"/>
              <a:ext cx="2240272" cy="2240263"/>
            </a:xfrm>
            <a:prstGeom prst="ellipse"/>
            <a:noFill/>
            <a:ln w="101600">
              <a:solidFill>
                <a:schemeClr val="tx1"/>
              </a:solidFill>
            </a:ln>
            <a:scene3d>
              <a:camera prst="orthographicFront"/>
              <a:lightRig dir="t" rig="flood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97169" name="Picture 4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27201" r="28000" b="19425"/>
          <a:stretch>
            <a:fillRect/>
          </a:stretch>
        </p:blipFill>
        <p:spPr>
          <a:xfrm>
            <a:off x="1979712" y="1563637"/>
            <a:ext cx="1296144" cy="1353907"/>
          </a:xfrm>
          <a:prstGeom prst="rect"/>
        </p:spPr>
      </p:pic>
      <p:sp>
        <p:nvSpPr>
          <p:cNvPr id="1048953" name="Rectangle 59"/>
          <p:cNvSpPr/>
          <p:nvPr/>
        </p:nvSpPr>
        <p:spPr>
          <a:xfrm>
            <a:off x="2003850" y="1427754"/>
            <a:ext cx="6096542" cy="3212770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لوسین ،ایزولوسین و  والین</a:t>
            </a:r>
          </a:p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افزایش سنتز پروتئین </a:t>
            </a:r>
            <a:r>
              <a:rPr b="1" dirty="0" sz="16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( از 45 </a:t>
            </a:r>
            <a:r>
              <a:rPr b="1" dirty="0" sz="16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mg/kg/h</a:t>
            </a:r>
            <a:r>
              <a:rPr b="1" dirty="0" sz="16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تا 260 </a:t>
            </a:r>
            <a:r>
              <a:rPr b="1" dirty="0" sz="16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mg/kg/h</a:t>
            </a:r>
            <a:r>
              <a:rPr b="1" dirty="0" sz="16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کاهش تجزیه پروتئین</a:t>
            </a:r>
          </a:p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مصرف به عنوان سوخت</a:t>
            </a:r>
          </a:p>
          <a:p>
            <a:pPr algn="r" rtl="1">
              <a:lnSpc>
                <a:spcPct val="150000"/>
              </a:lnSpc>
            </a:pPr>
            <a:r>
              <a:rPr b="1" dirty="0" lang="fa-IR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تنظیم متابولیسم گلوکز در کبد و سلول عضلات</a:t>
            </a:r>
          </a:p>
          <a:p>
            <a:pPr algn="r" rtl="1">
              <a:lnSpc>
                <a:spcPct val="150000"/>
              </a:lnSpc>
            </a:pPr>
            <a:r>
              <a:rPr b="1" dirty="0" lang="fa-IR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تجزیه چربی </a:t>
            </a:r>
          </a:p>
          <a:p>
            <a:pPr algn="r" rtl="1">
              <a:lnSpc>
                <a:spcPct val="150000"/>
              </a:lnSpc>
            </a:pPr>
            <a:r>
              <a:rPr b="1" dirty="0" lang="fa-IR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موثر در ساخت گلوتامین</a:t>
            </a:r>
          </a:p>
          <a:p>
            <a:pPr algn="r" rtl="1">
              <a:lnSpc>
                <a:spcPct val="150000"/>
              </a:lnSpc>
            </a:pPr>
            <a:r>
              <a:rPr b="1" dirty="0" lang="fa-IR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</a:t>
            </a:r>
            <a:r>
              <a:rPr b="1" dirty="0" lang="fa-IR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تاخیر در خستگی مرکزی    </a:t>
            </a:r>
          </a:p>
        </p:txBody>
      </p:sp>
      <p:sp>
        <p:nvSpPr>
          <p:cNvPr id="1048954" name="Rectangle 60"/>
          <p:cNvSpPr/>
          <p:nvPr/>
        </p:nvSpPr>
        <p:spPr>
          <a:xfrm>
            <a:off x="5015512" y="3332780"/>
            <a:ext cx="4162143" cy="1565655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>
              <a:lnSpc>
                <a:spcPct val="150000"/>
              </a:lnSpc>
            </a:pPr>
            <a:r>
              <a:rPr b="1" dirty="0" sz="4000" lang="en-US" smtClean="0">
                <a:ln w="3175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One Stroke Script LET" pitchFamily="2" charset="0"/>
                <a:cs typeface="Mj_Donia" panose="00000400000000000000" pitchFamily="2" charset="-78"/>
              </a:rPr>
              <a:t>BCAA</a:t>
            </a:r>
            <a:endParaRPr b="1" dirty="0" sz="3800" lang="en-US">
              <a:ln w="31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One Stroke Script LET" pitchFamily="2" charset="0"/>
              <a:cs typeface="Mj_Donia" panose="00000400000000000000" pitchFamily="2" charset="-78"/>
            </a:endParaRPr>
          </a:p>
        </p:txBody>
      </p:sp>
      <p:sp>
        <p:nvSpPr>
          <p:cNvPr id="1048955" name="Rectangle 19"/>
          <p:cNvSpPr/>
          <p:nvPr/>
        </p:nvSpPr>
        <p:spPr>
          <a:xfrm>
            <a:off x="6028617" y="-237135"/>
            <a:ext cx="2408032" cy="2162555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4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Mj_Donia" panose="00000400000000000000" pitchFamily="2" charset="-78"/>
              </a:rPr>
              <a:t>بی سی ای ای</a:t>
            </a:r>
            <a:endParaRPr b="1" dirty="0" sz="4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cs typeface="Mj_Donia" panose="00000400000000000000" pitchFamily="2" charset="-78"/>
            </a:endParaRPr>
          </a:p>
        </p:txBody>
      </p:sp>
      <p:pic>
        <p:nvPicPr>
          <p:cNvPr id="2097170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316416" y="246723"/>
            <a:ext cx="618075" cy="5968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>
        <p14:wheelRevers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l="-9000"/>
          </a:stretch>
        </a:blip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Rectangle 6"/>
          <p:cNvSpPr/>
          <p:nvPr/>
        </p:nvSpPr>
        <p:spPr>
          <a:xfrm>
            <a:off x="3419872" y="123478"/>
            <a:ext cx="6238845" cy="358242"/>
          </a:xfrm>
          <a:prstGeom prst="rect"/>
        </p:spPr>
        <p:txBody>
          <a:bodyPr wrap="square">
            <a:spAutoFit/>
          </a:bodyPr>
          <a:p>
            <a:pPr algn="ctr"/>
            <a:r>
              <a:rPr altLang="en-US" lang="fa-IR"/>
              <a:t>م</a:t>
            </a:r>
            <a:r>
              <a:rPr altLang="en-US" lang="fa-IR"/>
              <a:t>س</a:t>
            </a:r>
            <a:r>
              <a:rPr altLang="en-US" lang="fa-IR"/>
              <a:t>ع</a:t>
            </a:r>
            <a:r>
              <a:rPr altLang="en-US" lang="fa-IR"/>
              <a:t>و</a:t>
            </a:r>
            <a:r>
              <a:rPr altLang="en-US" lang="fa-IR"/>
              <a:t>د</a:t>
            </a:r>
            <a:r>
              <a:rPr altLang="fa-IR" lang="en-US"/>
              <a:t> </a:t>
            </a:r>
            <a:r>
              <a:rPr altLang="en-US" lang="fa-IR"/>
              <a:t>ر</a:t>
            </a:r>
            <a:r>
              <a:rPr altLang="en-US" lang="fa-IR"/>
              <a:t>و</a:t>
            </a:r>
            <a:r>
              <a:rPr altLang="en-US" lang="fa-IR"/>
              <a:t>ش</a:t>
            </a:r>
            <a:r>
              <a:rPr altLang="en-US" lang="fa-IR"/>
              <a:t>ن</a:t>
            </a:r>
            <a:r>
              <a:rPr altLang="en-US" lang="fa-IR"/>
              <a:t>ی</a:t>
            </a:r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4000">
        <p14:vortex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Rectangle 8"/>
          <p:cNvSpPr/>
          <p:nvPr/>
        </p:nvSpPr>
        <p:spPr>
          <a:xfrm>
            <a:off x="3534979" y="-188715"/>
            <a:ext cx="4947188" cy="933476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4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بهترین دوز و روش مصرفی</a:t>
            </a:r>
            <a:endParaRPr b="1" dirty="0" sz="4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71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316416" y="246723"/>
            <a:ext cx="618075" cy="596835"/>
          </a:xfrm>
          <a:prstGeom prst="rect"/>
          <a:noFill/>
        </p:spPr>
      </p:pic>
      <p:grpSp>
        <p:nvGrpSpPr>
          <p:cNvPr id="112" name="그룹 23"/>
          <p:cNvGrpSpPr/>
          <p:nvPr/>
        </p:nvGrpSpPr>
        <p:grpSpPr>
          <a:xfrm>
            <a:off x="2051720" y="2511485"/>
            <a:ext cx="7192540" cy="2632015"/>
            <a:chOff x="355600" y="2236862"/>
            <a:chExt cx="8260148" cy="3022692"/>
          </a:xfrm>
        </p:grpSpPr>
        <p:sp>
          <p:nvSpPr>
            <p:cNvPr id="1048957" name="자유형 17"/>
            <p:cNvSpPr/>
            <p:nvPr/>
          </p:nvSpPr>
          <p:spPr>
            <a:xfrm>
              <a:off x="355600" y="2236862"/>
              <a:ext cx="6239716" cy="3022692"/>
            </a:xfrm>
            <a:custGeom>
              <a:avLst/>
              <a:gdLst>
                <a:gd name="connsiteX0" fmla="*/ 847725 w 6172200"/>
                <a:gd name="connsiteY0" fmla="*/ 209550 h 2762250"/>
                <a:gd name="connsiteX1" fmla="*/ 1181100 w 6172200"/>
                <a:gd name="connsiteY1" fmla="*/ 219075 h 2762250"/>
                <a:gd name="connsiteX2" fmla="*/ 5010150 w 6172200"/>
                <a:gd name="connsiteY2" fmla="*/ 152400 h 2762250"/>
                <a:gd name="connsiteX3" fmla="*/ 5334000 w 6172200"/>
                <a:gd name="connsiteY3" fmla="*/ 0 h 2762250"/>
                <a:gd name="connsiteX4" fmla="*/ 5648325 w 6172200"/>
                <a:gd name="connsiteY4" fmla="*/ 104775 h 2762250"/>
                <a:gd name="connsiteX5" fmla="*/ 5943600 w 6172200"/>
                <a:gd name="connsiteY5" fmla="*/ 114300 h 2762250"/>
                <a:gd name="connsiteX6" fmla="*/ 5772150 w 6172200"/>
                <a:gd name="connsiteY6" fmla="*/ 590550 h 2762250"/>
                <a:gd name="connsiteX7" fmla="*/ 5857875 w 6172200"/>
                <a:gd name="connsiteY7" fmla="*/ 533400 h 2762250"/>
                <a:gd name="connsiteX8" fmla="*/ 6067425 w 6172200"/>
                <a:gd name="connsiteY8" fmla="*/ 428625 h 2762250"/>
                <a:gd name="connsiteX9" fmla="*/ 5962650 w 6172200"/>
                <a:gd name="connsiteY9" fmla="*/ 590550 h 2762250"/>
                <a:gd name="connsiteX10" fmla="*/ 6172200 w 6172200"/>
                <a:gd name="connsiteY10" fmla="*/ 457200 h 2762250"/>
                <a:gd name="connsiteX11" fmla="*/ 6029325 w 6172200"/>
                <a:gd name="connsiteY11" fmla="*/ 619125 h 2762250"/>
                <a:gd name="connsiteX12" fmla="*/ 6124575 w 6172200"/>
                <a:gd name="connsiteY12" fmla="*/ 733425 h 2762250"/>
                <a:gd name="connsiteX13" fmla="*/ 5686425 w 6172200"/>
                <a:gd name="connsiteY13" fmla="*/ 971550 h 2762250"/>
                <a:gd name="connsiteX14" fmla="*/ 5810250 w 6172200"/>
                <a:gd name="connsiteY14" fmla="*/ 962025 h 2762250"/>
                <a:gd name="connsiteX15" fmla="*/ 5753100 w 6172200"/>
                <a:gd name="connsiteY15" fmla="*/ 1047750 h 2762250"/>
                <a:gd name="connsiteX16" fmla="*/ 5895975 w 6172200"/>
                <a:gd name="connsiteY16" fmla="*/ 1028700 h 2762250"/>
                <a:gd name="connsiteX17" fmla="*/ 5838825 w 6172200"/>
                <a:gd name="connsiteY17" fmla="*/ 1095375 h 2762250"/>
                <a:gd name="connsiteX18" fmla="*/ 5953125 w 6172200"/>
                <a:gd name="connsiteY18" fmla="*/ 1104900 h 2762250"/>
                <a:gd name="connsiteX19" fmla="*/ 5924550 w 6172200"/>
                <a:gd name="connsiteY19" fmla="*/ 1543050 h 2762250"/>
                <a:gd name="connsiteX20" fmla="*/ 6038850 w 6172200"/>
                <a:gd name="connsiteY20" fmla="*/ 1543050 h 2762250"/>
                <a:gd name="connsiteX21" fmla="*/ 5915025 w 6172200"/>
                <a:gd name="connsiteY21" fmla="*/ 1628775 h 2762250"/>
                <a:gd name="connsiteX22" fmla="*/ 6010275 w 6172200"/>
                <a:gd name="connsiteY22" fmla="*/ 1590675 h 2762250"/>
                <a:gd name="connsiteX23" fmla="*/ 5905500 w 6172200"/>
                <a:gd name="connsiteY23" fmla="*/ 1685925 h 2762250"/>
                <a:gd name="connsiteX24" fmla="*/ 5905500 w 6172200"/>
                <a:gd name="connsiteY24" fmla="*/ 1685925 h 2762250"/>
                <a:gd name="connsiteX25" fmla="*/ 5819775 w 6172200"/>
                <a:gd name="connsiteY25" fmla="*/ 1885950 h 2762250"/>
                <a:gd name="connsiteX26" fmla="*/ 6105525 w 6172200"/>
                <a:gd name="connsiteY26" fmla="*/ 1724025 h 2762250"/>
                <a:gd name="connsiteX27" fmla="*/ 5943600 w 6172200"/>
                <a:gd name="connsiteY27" fmla="*/ 2181225 h 2762250"/>
                <a:gd name="connsiteX28" fmla="*/ 4371975 w 6172200"/>
                <a:gd name="connsiteY28" fmla="*/ 2657475 h 2762250"/>
                <a:gd name="connsiteX29" fmla="*/ 1181100 w 6172200"/>
                <a:gd name="connsiteY29" fmla="*/ 2762250 h 2762250"/>
                <a:gd name="connsiteX30" fmla="*/ 314325 w 6172200"/>
                <a:gd name="connsiteY30" fmla="*/ 2438400 h 2762250"/>
                <a:gd name="connsiteX31" fmla="*/ 457200 w 6172200"/>
                <a:gd name="connsiteY31" fmla="*/ 2419350 h 2762250"/>
                <a:gd name="connsiteX32" fmla="*/ 361950 w 6172200"/>
                <a:gd name="connsiteY32" fmla="*/ 2352675 h 2762250"/>
                <a:gd name="connsiteX33" fmla="*/ 485775 w 6172200"/>
                <a:gd name="connsiteY33" fmla="*/ 2381250 h 2762250"/>
                <a:gd name="connsiteX34" fmla="*/ 400050 w 6172200"/>
                <a:gd name="connsiteY34" fmla="*/ 2314575 h 2762250"/>
                <a:gd name="connsiteX35" fmla="*/ 571500 w 6172200"/>
                <a:gd name="connsiteY35" fmla="*/ 2333625 h 2762250"/>
                <a:gd name="connsiteX36" fmla="*/ 85725 w 6172200"/>
                <a:gd name="connsiteY36" fmla="*/ 2114550 h 2762250"/>
                <a:gd name="connsiteX37" fmla="*/ 161925 w 6172200"/>
                <a:gd name="connsiteY37" fmla="*/ 1990725 h 2762250"/>
                <a:gd name="connsiteX38" fmla="*/ 0 w 6172200"/>
                <a:gd name="connsiteY38" fmla="*/ 1857375 h 2762250"/>
                <a:gd name="connsiteX39" fmla="*/ 257175 w 6172200"/>
                <a:gd name="connsiteY39" fmla="*/ 1952625 h 2762250"/>
                <a:gd name="connsiteX40" fmla="*/ 47625 w 6172200"/>
                <a:gd name="connsiteY40" fmla="*/ 1762125 h 2762250"/>
                <a:gd name="connsiteX41" fmla="*/ 447675 w 6172200"/>
                <a:gd name="connsiteY41" fmla="*/ 1943100 h 2762250"/>
                <a:gd name="connsiteX42" fmla="*/ 142875 w 6172200"/>
                <a:gd name="connsiteY42" fmla="*/ 1552575 h 2762250"/>
                <a:gd name="connsiteX43" fmla="*/ 523875 w 6172200"/>
                <a:gd name="connsiteY43" fmla="*/ 1524000 h 2762250"/>
                <a:gd name="connsiteX44" fmla="*/ 533400 w 6172200"/>
                <a:gd name="connsiteY44" fmla="*/ 1400175 h 2762250"/>
                <a:gd name="connsiteX45" fmla="*/ 619125 w 6172200"/>
                <a:gd name="connsiteY45" fmla="*/ 1362075 h 2762250"/>
                <a:gd name="connsiteX46" fmla="*/ 447675 w 6172200"/>
                <a:gd name="connsiteY46" fmla="*/ 1238250 h 2762250"/>
                <a:gd name="connsiteX47" fmla="*/ 485775 w 6172200"/>
                <a:gd name="connsiteY47" fmla="*/ 1076325 h 2762250"/>
                <a:gd name="connsiteX48" fmla="*/ 209550 w 6172200"/>
                <a:gd name="connsiteY48" fmla="*/ 876300 h 2762250"/>
                <a:gd name="connsiteX49" fmla="*/ 647700 w 6172200"/>
                <a:gd name="connsiteY49" fmla="*/ 695325 h 2762250"/>
                <a:gd name="connsiteX50" fmla="*/ 247650 w 6172200"/>
                <a:gd name="connsiteY50" fmla="*/ 561975 h 2762250"/>
                <a:gd name="connsiteX51" fmla="*/ 390525 w 6172200"/>
                <a:gd name="connsiteY51" fmla="*/ 561975 h 2762250"/>
                <a:gd name="connsiteX52" fmla="*/ 314325 w 6172200"/>
                <a:gd name="connsiteY52" fmla="*/ 485775 h 2762250"/>
                <a:gd name="connsiteX53" fmla="*/ 476250 w 6172200"/>
                <a:gd name="connsiteY53" fmla="*/ 514350 h 2762250"/>
                <a:gd name="connsiteX54" fmla="*/ 476250 w 6172200"/>
                <a:gd name="connsiteY54" fmla="*/ 371475 h 2762250"/>
                <a:gd name="connsiteX55" fmla="*/ 952500 w 6172200"/>
                <a:gd name="connsiteY55" fmla="*/ 428625 h 2762250"/>
                <a:gd name="connsiteX56" fmla="*/ 819150 w 6172200"/>
                <a:gd name="connsiteY56" fmla="*/ 333375 h 2762250"/>
                <a:gd name="connsiteX57" fmla="*/ 904875 w 6172200"/>
                <a:gd name="connsiteY57" fmla="*/ 333375 h 2762250"/>
                <a:gd name="connsiteX58" fmla="*/ 771525 w 6172200"/>
                <a:gd name="connsiteY58" fmla="*/ 238125 h 2762250"/>
                <a:gd name="connsiteX59" fmla="*/ 914400 w 6172200"/>
                <a:gd name="connsiteY59" fmla="*/ 304800 h 2762250"/>
                <a:gd name="connsiteX60" fmla="*/ 847725 w 6172200"/>
                <a:gd name="connsiteY60" fmla="*/ 209550 h 2762250"/>
                <a:gd name="connsiteX0" fmla="*/ 847725 w 6172200"/>
                <a:gd name="connsiteY0" fmla="*/ 209550 h 2762250"/>
                <a:gd name="connsiteX1" fmla="*/ 1181100 w 6172200"/>
                <a:gd name="connsiteY1" fmla="*/ 219075 h 2762250"/>
                <a:gd name="connsiteX2" fmla="*/ 5010150 w 6172200"/>
                <a:gd name="connsiteY2" fmla="*/ 152400 h 2762250"/>
                <a:gd name="connsiteX3" fmla="*/ 5334000 w 6172200"/>
                <a:gd name="connsiteY3" fmla="*/ 0 h 2762250"/>
                <a:gd name="connsiteX4" fmla="*/ 5648325 w 6172200"/>
                <a:gd name="connsiteY4" fmla="*/ 104775 h 2762250"/>
                <a:gd name="connsiteX5" fmla="*/ 5943600 w 6172200"/>
                <a:gd name="connsiteY5" fmla="*/ 114300 h 2762250"/>
                <a:gd name="connsiteX6" fmla="*/ 5772150 w 6172200"/>
                <a:gd name="connsiteY6" fmla="*/ 590550 h 2762250"/>
                <a:gd name="connsiteX7" fmla="*/ 5857875 w 6172200"/>
                <a:gd name="connsiteY7" fmla="*/ 533400 h 2762250"/>
                <a:gd name="connsiteX8" fmla="*/ 6067425 w 6172200"/>
                <a:gd name="connsiteY8" fmla="*/ 428625 h 2762250"/>
                <a:gd name="connsiteX9" fmla="*/ 5962650 w 6172200"/>
                <a:gd name="connsiteY9" fmla="*/ 590550 h 2762250"/>
                <a:gd name="connsiteX10" fmla="*/ 6172200 w 6172200"/>
                <a:gd name="connsiteY10" fmla="*/ 457200 h 2762250"/>
                <a:gd name="connsiteX11" fmla="*/ 6029325 w 6172200"/>
                <a:gd name="connsiteY11" fmla="*/ 619125 h 2762250"/>
                <a:gd name="connsiteX12" fmla="*/ 6124575 w 6172200"/>
                <a:gd name="connsiteY12" fmla="*/ 733425 h 2762250"/>
                <a:gd name="connsiteX13" fmla="*/ 5686425 w 6172200"/>
                <a:gd name="connsiteY13" fmla="*/ 971550 h 2762250"/>
                <a:gd name="connsiteX14" fmla="*/ 5810250 w 6172200"/>
                <a:gd name="connsiteY14" fmla="*/ 962025 h 2762250"/>
                <a:gd name="connsiteX15" fmla="*/ 5753100 w 6172200"/>
                <a:gd name="connsiteY15" fmla="*/ 1047750 h 2762250"/>
                <a:gd name="connsiteX16" fmla="*/ 5895975 w 6172200"/>
                <a:gd name="connsiteY16" fmla="*/ 1028700 h 2762250"/>
                <a:gd name="connsiteX17" fmla="*/ 5838825 w 6172200"/>
                <a:gd name="connsiteY17" fmla="*/ 1095375 h 2762250"/>
                <a:gd name="connsiteX18" fmla="*/ 5953125 w 6172200"/>
                <a:gd name="connsiteY18" fmla="*/ 1104900 h 2762250"/>
                <a:gd name="connsiteX19" fmla="*/ 5924550 w 6172200"/>
                <a:gd name="connsiteY19" fmla="*/ 1543050 h 2762250"/>
                <a:gd name="connsiteX20" fmla="*/ 6038850 w 6172200"/>
                <a:gd name="connsiteY20" fmla="*/ 1543050 h 2762250"/>
                <a:gd name="connsiteX21" fmla="*/ 5915025 w 6172200"/>
                <a:gd name="connsiteY21" fmla="*/ 1628775 h 2762250"/>
                <a:gd name="connsiteX22" fmla="*/ 6010275 w 6172200"/>
                <a:gd name="connsiteY22" fmla="*/ 1590675 h 2762250"/>
                <a:gd name="connsiteX23" fmla="*/ 5905500 w 6172200"/>
                <a:gd name="connsiteY23" fmla="*/ 1685925 h 2762250"/>
                <a:gd name="connsiteX24" fmla="*/ 5905500 w 6172200"/>
                <a:gd name="connsiteY24" fmla="*/ 1685925 h 2762250"/>
                <a:gd name="connsiteX25" fmla="*/ 5819775 w 6172200"/>
                <a:gd name="connsiteY25" fmla="*/ 1885950 h 2762250"/>
                <a:gd name="connsiteX26" fmla="*/ 6105525 w 6172200"/>
                <a:gd name="connsiteY26" fmla="*/ 1724025 h 2762250"/>
                <a:gd name="connsiteX27" fmla="*/ 5943600 w 6172200"/>
                <a:gd name="connsiteY27" fmla="*/ 2181225 h 2762250"/>
                <a:gd name="connsiteX28" fmla="*/ 4371975 w 6172200"/>
                <a:gd name="connsiteY28" fmla="*/ 2657475 h 2762250"/>
                <a:gd name="connsiteX29" fmla="*/ 1181100 w 6172200"/>
                <a:gd name="connsiteY29" fmla="*/ 2762250 h 2762250"/>
                <a:gd name="connsiteX30" fmla="*/ 314325 w 6172200"/>
                <a:gd name="connsiteY30" fmla="*/ 2438400 h 2762250"/>
                <a:gd name="connsiteX31" fmla="*/ 457200 w 6172200"/>
                <a:gd name="connsiteY31" fmla="*/ 2419350 h 2762250"/>
                <a:gd name="connsiteX32" fmla="*/ 361950 w 6172200"/>
                <a:gd name="connsiteY32" fmla="*/ 2352675 h 2762250"/>
                <a:gd name="connsiteX33" fmla="*/ 485775 w 6172200"/>
                <a:gd name="connsiteY33" fmla="*/ 2381250 h 2762250"/>
                <a:gd name="connsiteX34" fmla="*/ 400050 w 6172200"/>
                <a:gd name="connsiteY34" fmla="*/ 2314575 h 2762250"/>
                <a:gd name="connsiteX35" fmla="*/ 571500 w 6172200"/>
                <a:gd name="connsiteY35" fmla="*/ 2333625 h 2762250"/>
                <a:gd name="connsiteX36" fmla="*/ 85725 w 6172200"/>
                <a:gd name="connsiteY36" fmla="*/ 2114550 h 2762250"/>
                <a:gd name="connsiteX37" fmla="*/ 161925 w 6172200"/>
                <a:gd name="connsiteY37" fmla="*/ 1990725 h 2762250"/>
                <a:gd name="connsiteX38" fmla="*/ 0 w 6172200"/>
                <a:gd name="connsiteY38" fmla="*/ 1857375 h 2762250"/>
                <a:gd name="connsiteX39" fmla="*/ 257175 w 6172200"/>
                <a:gd name="connsiteY39" fmla="*/ 1952625 h 2762250"/>
                <a:gd name="connsiteX40" fmla="*/ 47625 w 6172200"/>
                <a:gd name="connsiteY40" fmla="*/ 1762125 h 2762250"/>
                <a:gd name="connsiteX41" fmla="*/ 447675 w 6172200"/>
                <a:gd name="connsiteY41" fmla="*/ 1943100 h 2762250"/>
                <a:gd name="connsiteX42" fmla="*/ 142875 w 6172200"/>
                <a:gd name="connsiteY42" fmla="*/ 1552575 h 2762250"/>
                <a:gd name="connsiteX43" fmla="*/ 523875 w 6172200"/>
                <a:gd name="connsiteY43" fmla="*/ 1524000 h 2762250"/>
                <a:gd name="connsiteX44" fmla="*/ 533400 w 6172200"/>
                <a:gd name="connsiteY44" fmla="*/ 1400175 h 2762250"/>
                <a:gd name="connsiteX45" fmla="*/ 619125 w 6172200"/>
                <a:gd name="connsiteY45" fmla="*/ 1362075 h 2762250"/>
                <a:gd name="connsiteX46" fmla="*/ 447675 w 6172200"/>
                <a:gd name="connsiteY46" fmla="*/ 1238250 h 2762250"/>
                <a:gd name="connsiteX47" fmla="*/ 485775 w 6172200"/>
                <a:gd name="connsiteY47" fmla="*/ 1076325 h 2762250"/>
                <a:gd name="connsiteX48" fmla="*/ 209550 w 6172200"/>
                <a:gd name="connsiteY48" fmla="*/ 876300 h 2762250"/>
                <a:gd name="connsiteX49" fmla="*/ 647700 w 6172200"/>
                <a:gd name="connsiteY49" fmla="*/ 695325 h 2762250"/>
                <a:gd name="connsiteX50" fmla="*/ 247650 w 6172200"/>
                <a:gd name="connsiteY50" fmla="*/ 561975 h 2762250"/>
                <a:gd name="connsiteX51" fmla="*/ 390525 w 6172200"/>
                <a:gd name="connsiteY51" fmla="*/ 561975 h 2762250"/>
                <a:gd name="connsiteX52" fmla="*/ 314325 w 6172200"/>
                <a:gd name="connsiteY52" fmla="*/ 485775 h 2762250"/>
                <a:gd name="connsiteX53" fmla="*/ 476250 w 6172200"/>
                <a:gd name="connsiteY53" fmla="*/ 514350 h 2762250"/>
                <a:gd name="connsiteX54" fmla="*/ 476250 w 6172200"/>
                <a:gd name="connsiteY54" fmla="*/ 371475 h 2762250"/>
                <a:gd name="connsiteX55" fmla="*/ 952500 w 6172200"/>
                <a:gd name="connsiteY55" fmla="*/ 428625 h 2762250"/>
                <a:gd name="connsiteX56" fmla="*/ 819150 w 6172200"/>
                <a:gd name="connsiteY56" fmla="*/ 333375 h 2762250"/>
                <a:gd name="connsiteX57" fmla="*/ 904875 w 6172200"/>
                <a:gd name="connsiteY57" fmla="*/ 333375 h 2762250"/>
                <a:gd name="connsiteX58" fmla="*/ 771525 w 6172200"/>
                <a:gd name="connsiteY58" fmla="*/ 238125 h 2762250"/>
                <a:gd name="connsiteX59" fmla="*/ 914400 w 6172200"/>
                <a:gd name="connsiteY59" fmla="*/ 304800 h 2762250"/>
                <a:gd name="connsiteX60" fmla="*/ 847725 w 6172200"/>
                <a:gd name="connsiteY60" fmla="*/ 209550 h 2762250"/>
                <a:gd name="connsiteX0" fmla="*/ 847725 w 6172200"/>
                <a:gd name="connsiteY0" fmla="*/ 209550 h 2762250"/>
                <a:gd name="connsiteX1" fmla="*/ 1181100 w 6172200"/>
                <a:gd name="connsiteY1" fmla="*/ 219075 h 2762250"/>
                <a:gd name="connsiteX2" fmla="*/ 5010150 w 6172200"/>
                <a:gd name="connsiteY2" fmla="*/ 152400 h 2762250"/>
                <a:gd name="connsiteX3" fmla="*/ 5334000 w 6172200"/>
                <a:gd name="connsiteY3" fmla="*/ 0 h 2762250"/>
                <a:gd name="connsiteX4" fmla="*/ 5648325 w 6172200"/>
                <a:gd name="connsiteY4" fmla="*/ 104775 h 2762250"/>
                <a:gd name="connsiteX5" fmla="*/ 5943600 w 6172200"/>
                <a:gd name="connsiteY5" fmla="*/ 114300 h 2762250"/>
                <a:gd name="connsiteX6" fmla="*/ 5772150 w 6172200"/>
                <a:gd name="connsiteY6" fmla="*/ 590550 h 2762250"/>
                <a:gd name="connsiteX7" fmla="*/ 5857875 w 6172200"/>
                <a:gd name="connsiteY7" fmla="*/ 533400 h 2762250"/>
                <a:gd name="connsiteX8" fmla="*/ 6067425 w 6172200"/>
                <a:gd name="connsiteY8" fmla="*/ 428625 h 2762250"/>
                <a:gd name="connsiteX9" fmla="*/ 5962650 w 6172200"/>
                <a:gd name="connsiteY9" fmla="*/ 590550 h 2762250"/>
                <a:gd name="connsiteX10" fmla="*/ 6172200 w 6172200"/>
                <a:gd name="connsiteY10" fmla="*/ 457200 h 2762250"/>
                <a:gd name="connsiteX11" fmla="*/ 6029325 w 6172200"/>
                <a:gd name="connsiteY11" fmla="*/ 619125 h 2762250"/>
                <a:gd name="connsiteX12" fmla="*/ 6124575 w 6172200"/>
                <a:gd name="connsiteY12" fmla="*/ 733425 h 2762250"/>
                <a:gd name="connsiteX13" fmla="*/ 5686425 w 6172200"/>
                <a:gd name="connsiteY13" fmla="*/ 971550 h 2762250"/>
                <a:gd name="connsiteX14" fmla="*/ 5810250 w 6172200"/>
                <a:gd name="connsiteY14" fmla="*/ 962025 h 2762250"/>
                <a:gd name="connsiteX15" fmla="*/ 5753100 w 6172200"/>
                <a:gd name="connsiteY15" fmla="*/ 1047750 h 2762250"/>
                <a:gd name="connsiteX16" fmla="*/ 5895975 w 6172200"/>
                <a:gd name="connsiteY16" fmla="*/ 1028700 h 2762250"/>
                <a:gd name="connsiteX17" fmla="*/ 5838825 w 6172200"/>
                <a:gd name="connsiteY17" fmla="*/ 1095375 h 2762250"/>
                <a:gd name="connsiteX18" fmla="*/ 5953125 w 6172200"/>
                <a:gd name="connsiteY18" fmla="*/ 1104900 h 2762250"/>
                <a:gd name="connsiteX19" fmla="*/ 5924550 w 6172200"/>
                <a:gd name="connsiteY19" fmla="*/ 1543050 h 2762250"/>
                <a:gd name="connsiteX20" fmla="*/ 6038850 w 6172200"/>
                <a:gd name="connsiteY20" fmla="*/ 1543050 h 2762250"/>
                <a:gd name="connsiteX21" fmla="*/ 5915025 w 6172200"/>
                <a:gd name="connsiteY21" fmla="*/ 1628775 h 2762250"/>
                <a:gd name="connsiteX22" fmla="*/ 6010275 w 6172200"/>
                <a:gd name="connsiteY22" fmla="*/ 1590675 h 2762250"/>
                <a:gd name="connsiteX23" fmla="*/ 5905500 w 6172200"/>
                <a:gd name="connsiteY23" fmla="*/ 1685925 h 2762250"/>
                <a:gd name="connsiteX24" fmla="*/ 5905500 w 6172200"/>
                <a:gd name="connsiteY24" fmla="*/ 1685925 h 2762250"/>
                <a:gd name="connsiteX25" fmla="*/ 5819775 w 6172200"/>
                <a:gd name="connsiteY25" fmla="*/ 1885950 h 2762250"/>
                <a:gd name="connsiteX26" fmla="*/ 6105525 w 6172200"/>
                <a:gd name="connsiteY26" fmla="*/ 1724025 h 2762250"/>
                <a:gd name="connsiteX27" fmla="*/ 5943600 w 6172200"/>
                <a:gd name="connsiteY27" fmla="*/ 2181225 h 2762250"/>
                <a:gd name="connsiteX28" fmla="*/ 4371975 w 6172200"/>
                <a:gd name="connsiteY28" fmla="*/ 2657475 h 2762250"/>
                <a:gd name="connsiteX29" fmla="*/ 1181100 w 6172200"/>
                <a:gd name="connsiteY29" fmla="*/ 2762250 h 2762250"/>
                <a:gd name="connsiteX30" fmla="*/ 314325 w 6172200"/>
                <a:gd name="connsiteY30" fmla="*/ 2438400 h 2762250"/>
                <a:gd name="connsiteX31" fmla="*/ 457200 w 6172200"/>
                <a:gd name="connsiteY31" fmla="*/ 2419350 h 2762250"/>
                <a:gd name="connsiteX32" fmla="*/ 361950 w 6172200"/>
                <a:gd name="connsiteY32" fmla="*/ 2352675 h 2762250"/>
                <a:gd name="connsiteX33" fmla="*/ 485775 w 6172200"/>
                <a:gd name="connsiteY33" fmla="*/ 2381250 h 2762250"/>
                <a:gd name="connsiteX34" fmla="*/ 400050 w 6172200"/>
                <a:gd name="connsiteY34" fmla="*/ 2314575 h 2762250"/>
                <a:gd name="connsiteX35" fmla="*/ 571500 w 6172200"/>
                <a:gd name="connsiteY35" fmla="*/ 2333625 h 2762250"/>
                <a:gd name="connsiteX36" fmla="*/ 85725 w 6172200"/>
                <a:gd name="connsiteY36" fmla="*/ 2114550 h 2762250"/>
                <a:gd name="connsiteX37" fmla="*/ 161925 w 6172200"/>
                <a:gd name="connsiteY37" fmla="*/ 1990725 h 2762250"/>
                <a:gd name="connsiteX38" fmla="*/ 0 w 6172200"/>
                <a:gd name="connsiteY38" fmla="*/ 1857375 h 2762250"/>
                <a:gd name="connsiteX39" fmla="*/ 257175 w 6172200"/>
                <a:gd name="connsiteY39" fmla="*/ 1952625 h 2762250"/>
                <a:gd name="connsiteX40" fmla="*/ 47625 w 6172200"/>
                <a:gd name="connsiteY40" fmla="*/ 1762125 h 2762250"/>
                <a:gd name="connsiteX41" fmla="*/ 447675 w 6172200"/>
                <a:gd name="connsiteY41" fmla="*/ 1943100 h 2762250"/>
                <a:gd name="connsiteX42" fmla="*/ 142875 w 6172200"/>
                <a:gd name="connsiteY42" fmla="*/ 1552575 h 2762250"/>
                <a:gd name="connsiteX43" fmla="*/ 523875 w 6172200"/>
                <a:gd name="connsiteY43" fmla="*/ 1524000 h 2762250"/>
                <a:gd name="connsiteX44" fmla="*/ 533400 w 6172200"/>
                <a:gd name="connsiteY44" fmla="*/ 1400175 h 2762250"/>
                <a:gd name="connsiteX45" fmla="*/ 619125 w 6172200"/>
                <a:gd name="connsiteY45" fmla="*/ 1362075 h 2762250"/>
                <a:gd name="connsiteX46" fmla="*/ 447675 w 6172200"/>
                <a:gd name="connsiteY46" fmla="*/ 1238250 h 2762250"/>
                <a:gd name="connsiteX47" fmla="*/ 485775 w 6172200"/>
                <a:gd name="connsiteY47" fmla="*/ 1076325 h 2762250"/>
                <a:gd name="connsiteX48" fmla="*/ 209550 w 6172200"/>
                <a:gd name="connsiteY48" fmla="*/ 876300 h 2762250"/>
                <a:gd name="connsiteX49" fmla="*/ 647700 w 6172200"/>
                <a:gd name="connsiteY49" fmla="*/ 695325 h 2762250"/>
                <a:gd name="connsiteX50" fmla="*/ 247650 w 6172200"/>
                <a:gd name="connsiteY50" fmla="*/ 561975 h 2762250"/>
                <a:gd name="connsiteX51" fmla="*/ 390525 w 6172200"/>
                <a:gd name="connsiteY51" fmla="*/ 561975 h 2762250"/>
                <a:gd name="connsiteX52" fmla="*/ 314325 w 6172200"/>
                <a:gd name="connsiteY52" fmla="*/ 485775 h 2762250"/>
                <a:gd name="connsiteX53" fmla="*/ 476250 w 6172200"/>
                <a:gd name="connsiteY53" fmla="*/ 514350 h 2762250"/>
                <a:gd name="connsiteX54" fmla="*/ 476250 w 6172200"/>
                <a:gd name="connsiteY54" fmla="*/ 371475 h 2762250"/>
                <a:gd name="connsiteX55" fmla="*/ 952500 w 6172200"/>
                <a:gd name="connsiteY55" fmla="*/ 428625 h 2762250"/>
                <a:gd name="connsiteX56" fmla="*/ 819150 w 6172200"/>
                <a:gd name="connsiteY56" fmla="*/ 333375 h 2762250"/>
                <a:gd name="connsiteX57" fmla="*/ 904875 w 6172200"/>
                <a:gd name="connsiteY57" fmla="*/ 333375 h 2762250"/>
                <a:gd name="connsiteX58" fmla="*/ 771525 w 6172200"/>
                <a:gd name="connsiteY58" fmla="*/ 238125 h 2762250"/>
                <a:gd name="connsiteX59" fmla="*/ 914400 w 6172200"/>
                <a:gd name="connsiteY59" fmla="*/ 304800 h 2762250"/>
                <a:gd name="connsiteX60" fmla="*/ 847725 w 6172200"/>
                <a:gd name="connsiteY60" fmla="*/ 209550 h 2762250"/>
                <a:gd name="connsiteX0" fmla="*/ 847725 w 6172200"/>
                <a:gd name="connsiteY0" fmla="*/ 285206 h 2837906"/>
                <a:gd name="connsiteX1" fmla="*/ 1181100 w 6172200"/>
                <a:gd name="connsiteY1" fmla="*/ 294731 h 2837906"/>
                <a:gd name="connsiteX2" fmla="*/ 5010150 w 6172200"/>
                <a:gd name="connsiteY2" fmla="*/ 228056 h 2837906"/>
                <a:gd name="connsiteX3" fmla="*/ 5334000 w 6172200"/>
                <a:gd name="connsiteY3" fmla="*/ 75656 h 2837906"/>
                <a:gd name="connsiteX4" fmla="*/ 5648325 w 6172200"/>
                <a:gd name="connsiteY4" fmla="*/ 180431 h 2837906"/>
                <a:gd name="connsiteX5" fmla="*/ 5943600 w 6172200"/>
                <a:gd name="connsiteY5" fmla="*/ 189956 h 2837906"/>
                <a:gd name="connsiteX6" fmla="*/ 5772150 w 6172200"/>
                <a:gd name="connsiteY6" fmla="*/ 666206 h 2837906"/>
                <a:gd name="connsiteX7" fmla="*/ 5857875 w 6172200"/>
                <a:gd name="connsiteY7" fmla="*/ 609056 h 2837906"/>
                <a:gd name="connsiteX8" fmla="*/ 6067425 w 6172200"/>
                <a:gd name="connsiteY8" fmla="*/ 504281 h 2837906"/>
                <a:gd name="connsiteX9" fmla="*/ 5962650 w 6172200"/>
                <a:gd name="connsiteY9" fmla="*/ 666206 h 2837906"/>
                <a:gd name="connsiteX10" fmla="*/ 6172200 w 6172200"/>
                <a:gd name="connsiteY10" fmla="*/ 532856 h 2837906"/>
                <a:gd name="connsiteX11" fmla="*/ 6029325 w 6172200"/>
                <a:gd name="connsiteY11" fmla="*/ 694781 h 2837906"/>
                <a:gd name="connsiteX12" fmla="*/ 6124575 w 6172200"/>
                <a:gd name="connsiteY12" fmla="*/ 809081 h 2837906"/>
                <a:gd name="connsiteX13" fmla="*/ 5686425 w 6172200"/>
                <a:gd name="connsiteY13" fmla="*/ 1047206 h 2837906"/>
                <a:gd name="connsiteX14" fmla="*/ 5810250 w 6172200"/>
                <a:gd name="connsiteY14" fmla="*/ 1037681 h 2837906"/>
                <a:gd name="connsiteX15" fmla="*/ 5753100 w 6172200"/>
                <a:gd name="connsiteY15" fmla="*/ 1123406 h 2837906"/>
                <a:gd name="connsiteX16" fmla="*/ 5895975 w 6172200"/>
                <a:gd name="connsiteY16" fmla="*/ 1104356 h 2837906"/>
                <a:gd name="connsiteX17" fmla="*/ 5838825 w 6172200"/>
                <a:gd name="connsiteY17" fmla="*/ 1171031 h 2837906"/>
                <a:gd name="connsiteX18" fmla="*/ 5953125 w 6172200"/>
                <a:gd name="connsiteY18" fmla="*/ 1180556 h 2837906"/>
                <a:gd name="connsiteX19" fmla="*/ 5924550 w 6172200"/>
                <a:gd name="connsiteY19" fmla="*/ 1618706 h 2837906"/>
                <a:gd name="connsiteX20" fmla="*/ 6038850 w 6172200"/>
                <a:gd name="connsiteY20" fmla="*/ 1618706 h 2837906"/>
                <a:gd name="connsiteX21" fmla="*/ 5915025 w 6172200"/>
                <a:gd name="connsiteY21" fmla="*/ 1704431 h 2837906"/>
                <a:gd name="connsiteX22" fmla="*/ 6010275 w 6172200"/>
                <a:gd name="connsiteY22" fmla="*/ 1666331 h 2837906"/>
                <a:gd name="connsiteX23" fmla="*/ 5905500 w 6172200"/>
                <a:gd name="connsiteY23" fmla="*/ 1761581 h 2837906"/>
                <a:gd name="connsiteX24" fmla="*/ 5905500 w 6172200"/>
                <a:gd name="connsiteY24" fmla="*/ 1761581 h 2837906"/>
                <a:gd name="connsiteX25" fmla="*/ 5819775 w 6172200"/>
                <a:gd name="connsiteY25" fmla="*/ 1961606 h 2837906"/>
                <a:gd name="connsiteX26" fmla="*/ 6105525 w 6172200"/>
                <a:gd name="connsiteY26" fmla="*/ 1799681 h 2837906"/>
                <a:gd name="connsiteX27" fmla="*/ 5943600 w 6172200"/>
                <a:gd name="connsiteY27" fmla="*/ 2256881 h 2837906"/>
                <a:gd name="connsiteX28" fmla="*/ 4371975 w 6172200"/>
                <a:gd name="connsiteY28" fmla="*/ 2733131 h 2837906"/>
                <a:gd name="connsiteX29" fmla="*/ 1181100 w 6172200"/>
                <a:gd name="connsiteY29" fmla="*/ 2837906 h 2837906"/>
                <a:gd name="connsiteX30" fmla="*/ 314325 w 6172200"/>
                <a:gd name="connsiteY30" fmla="*/ 2514056 h 2837906"/>
                <a:gd name="connsiteX31" fmla="*/ 457200 w 6172200"/>
                <a:gd name="connsiteY31" fmla="*/ 2495006 h 2837906"/>
                <a:gd name="connsiteX32" fmla="*/ 361950 w 6172200"/>
                <a:gd name="connsiteY32" fmla="*/ 2428331 h 2837906"/>
                <a:gd name="connsiteX33" fmla="*/ 485775 w 6172200"/>
                <a:gd name="connsiteY33" fmla="*/ 2456906 h 2837906"/>
                <a:gd name="connsiteX34" fmla="*/ 400050 w 6172200"/>
                <a:gd name="connsiteY34" fmla="*/ 2390231 h 2837906"/>
                <a:gd name="connsiteX35" fmla="*/ 571500 w 6172200"/>
                <a:gd name="connsiteY35" fmla="*/ 2409281 h 2837906"/>
                <a:gd name="connsiteX36" fmla="*/ 85725 w 6172200"/>
                <a:gd name="connsiteY36" fmla="*/ 2190206 h 2837906"/>
                <a:gd name="connsiteX37" fmla="*/ 161925 w 6172200"/>
                <a:gd name="connsiteY37" fmla="*/ 2066381 h 2837906"/>
                <a:gd name="connsiteX38" fmla="*/ 0 w 6172200"/>
                <a:gd name="connsiteY38" fmla="*/ 1933031 h 2837906"/>
                <a:gd name="connsiteX39" fmla="*/ 257175 w 6172200"/>
                <a:gd name="connsiteY39" fmla="*/ 2028281 h 2837906"/>
                <a:gd name="connsiteX40" fmla="*/ 47625 w 6172200"/>
                <a:gd name="connsiteY40" fmla="*/ 1837781 h 2837906"/>
                <a:gd name="connsiteX41" fmla="*/ 447675 w 6172200"/>
                <a:gd name="connsiteY41" fmla="*/ 2018756 h 2837906"/>
                <a:gd name="connsiteX42" fmla="*/ 142875 w 6172200"/>
                <a:gd name="connsiteY42" fmla="*/ 1628231 h 2837906"/>
                <a:gd name="connsiteX43" fmla="*/ 523875 w 6172200"/>
                <a:gd name="connsiteY43" fmla="*/ 1599656 h 2837906"/>
                <a:gd name="connsiteX44" fmla="*/ 533400 w 6172200"/>
                <a:gd name="connsiteY44" fmla="*/ 1475831 h 2837906"/>
                <a:gd name="connsiteX45" fmla="*/ 619125 w 6172200"/>
                <a:gd name="connsiteY45" fmla="*/ 1437731 h 2837906"/>
                <a:gd name="connsiteX46" fmla="*/ 447675 w 6172200"/>
                <a:gd name="connsiteY46" fmla="*/ 1313906 h 2837906"/>
                <a:gd name="connsiteX47" fmla="*/ 485775 w 6172200"/>
                <a:gd name="connsiteY47" fmla="*/ 1151981 h 2837906"/>
                <a:gd name="connsiteX48" fmla="*/ 209550 w 6172200"/>
                <a:gd name="connsiteY48" fmla="*/ 951956 h 2837906"/>
                <a:gd name="connsiteX49" fmla="*/ 647700 w 6172200"/>
                <a:gd name="connsiteY49" fmla="*/ 770981 h 2837906"/>
                <a:gd name="connsiteX50" fmla="*/ 247650 w 6172200"/>
                <a:gd name="connsiteY50" fmla="*/ 637631 h 2837906"/>
                <a:gd name="connsiteX51" fmla="*/ 390525 w 6172200"/>
                <a:gd name="connsiteY51" fmla="*/ 637631 h 2837906"/>
                <a:gd name="connsiteX52" fmla="*/ 314325 w 6172200"/>
                <a:gd name="connsiteY52" fmla="*/ 561431 h 2837906"/>
                <a:gd name="connsiteX53" fmla="*/ 476250 w 6172200"/>
                <a:gd name="connsiteY53" fmla="*/ 590006 h 2837906"/>
                <a:gd name="connsiteX54" fmla="*/ 476250 w 6172200"/>
                <a:gd name="connsiteY54" fmla="*/ 447131 h 2837906"/>
                <a:gd name="connsiteX55" fmla="*/ 952500 w 6172200"/>
                <a:gd name="connsiteY55" fmla="*/ 504281 h 2837906"/>
                <a:gd name="connsiteX56" fmla="*/ 819150 w 6172200"/>
                <a:gd name="connsiteY56" fmla="*/ 409031 h 2837906"/>
                <a:gd name="connsiteX57" fmla="*/ 904875 w 6172200"/>
                <a:gd name="connsiteY57" fmla="*/ 409031 h 2837906"/>
                <a:gd name="connsiteX58" fmla="*/ 771525 w 6172200"/>
                <a:gd name="connsiteY58" fmla="*/ 313781 h 2837906"/>
                <a:gd name="connsiteX59" fmla="*/ 914400 w 6172200"/>
                <a:gd name="connsiteY59" fmla="*/ 380456 h 2837906"/>
                <a:gd name="connsiteX60" fmla="*/ 847725 w 6172200"/>
                <a:gd name="connsiteY60" fmla="*/ 285206 h 2837906"/>
                <a:gd name="connsiteX0" fmla="*/ 847725 w 6172200"/>
                <a:gd name="connsiteY0" fmla="*/ 209550 h 2762250"/>
                <a:gd name="connsiteX1" fmla="*/ 1181100 w 6172200"/>
                <a:gd name="connsiteY1" fmla="*/ 219075 h 2762250"/>
                <a:gd name="connsiteX2" fmla="*/ 5010150 w 6172200"/>
                <a:gd name="connsiteY2" fmla="*/ 152400 h 2762250"/>
                <a:gd name="connsiteX3" fmla="*/ 5334000 w 6172200"/>
                <a:gd name="connsiteY3" fmla="*/ 0 h 2762250"/>
                <a:gd name="connsiteX4" fmla="*/ 5648325 w 6172200"/>
                <a:gd name="connsiteY4" fmla="*/ 104775 h 2762250"/>
                <a:gd name="connsiteX5" fmla="*/ 5943600 w 6172200"/>
                <a:gd name="connsiteY5" fmla="*/ 114300 h 2762250"/>
                <a:gd name="connsiteX6" fmla="*/ 5772150 w 6172200"/>
                <a:gd name="connsiteY6" fmla="*/ 590550 h 2762250"/>
                <a:gd name="connsiteX7" fmla="*/ 5857875 w 6172200"/>
                <a:gd name="connsiteY7" fmla="*/ 533400 h 2762250"/>
                <a:gd name="connsiteX8" fmla="*/ 6067425 w 6172200"/>
                <a:gd name="connsiteY8" fmla="*/ 428625 h 2762250"/>
                <a:gd name="connsiteX9" fmla="*/ 5962650 w 6172200"/>
                <a:gd name="connsiteY9" fmla="*/ 590550 h 2762250"/>
                <a:gd name="connsiteX10" fmla="*/ 6172200 w 6172200"/>
                <a:gd name="connsiteY10" fmla="*/ 457200 h 2762250"/>
                <a:gd name="connsiteX11" fmla="*/ 6029325 w 6172200"/>
                <a:gd name="connsiteY11" fmla="*/ 619125 h 2762250"/>
                <a:gd name="connsiteX12" fmla="*/ 6124575 w 6172200"/>
                <a:gd name="connsiteY12" fmla="*/ 733425 h 2762250"/>
                <a:gd name="connsiteX13" fmla="*/ 5686425 w 6172200"/>
                <a:gd name="connsiteY13" fmla="*/ 971550 h 2762250"/>
                <a:gd name="connsiteX14" fmla="*/ 5810250 w 6172200"/>
                <a:gd name="connsiteY14" fmla="*/ 962025 h 2762250"/>
                <a:gd name="connsiteX15" fmla="*/ 5753100 w 6172200"/>
                <a:gd name="connsiteY15" fmla="*/ 1047750 h 2762250"/>
                <a:gd name="connsiteX16" fmla="*/ 5895975 w 6172200"/>
                <a:gd name="connsiteY16" fmla="*/ 1028700 h 2762250"/>
                <a:gd name="connsiteX17" fmla="*/ 5838825 w 6172200"/>
                <a:gd name="connsiteY17" fmla="*/ 1095375 h 2762250"/>
                <a:gd name="connsiteX18" fmla="*/ 5953125 w 6172200"/>
                <a:gd name="connsiteY18" fmla="*/ 1104900 h 2762250"/>
                <a:gd name="connsiteX19" fmla="*/ 5924550 w 6172200"/>
                <a:gd name="connsiteY19" fmla="*/ 1543050 h 2762250"/>
                <a:gd name="connsiteX20" fmla="*/ 6038850 w 6172200"/>
                <a:gd name="connsiteY20" fmla="*/ 1543050 h 2762250"/>
                <a:gd name="connsiteX21" fmla="*/ 5915025 w 6172200"/>
                <a:gd name="connsiteY21" fmla="*/ 1628775 h 2762250"/>
                <a:gd name="connsiteX22" fmla="*/ 6010275 w 6172200"/>
                <a:gd name="connsiteY22" fmla="*/ 1590675 h 2762250"/>
                <a:gd name="connsiteX23" fmla="*/ 5905500 w 6172200"/>
                <a:gd name="connsiteY23" fmla="*/ 1685925 h 2762250"/>
                <a:gd name="connsiteX24" fmla="*/ 5905500 w 6172200"/>
                <a:gd name="connsiteY24" fmla="*/ 1685925 h 2762250"/>
                <a:gd name="connsiteX25" fmla="*/ 5819775 w 6172200"/>
                <a:gd name="connsiteY25" fmla="*/ 1885950 h 2762250"/>
                <a:gd name="connsiteX26" fmla="*/ 6105525 w 6172200"/>
                <a:gd name="connsiteY26" fmla="*/ 1724025 h 2762250"/>
                <a:gd name="connsiteX27" fmla="*/ 5943600 w 6172200"/>
                <a:gd name="connsiteY27" fmla="*/ 2181225 h 2762250"/>
                <a:gd name="connsiteX28" fmla="*/ 4371975 w 6172200"/>
                <a:gd name="connsiteY28" fmla="*/ 2657475 h 2762250"/>
                <a:gd name="connsiteX29" fmla="*/ 1181100 w 6172200"/>
                <a:gd name="connsiteY29" fmla="*/ 2762250 h 2762250"/>
                <a:gd name="connsiteX30" fmla="*/ 314325 w 6172200"/>
                <a:gd name="connsiteY30" fmla="*/ 2438400 h 2762250"/>
                <a:gd name="connsiteX31" fmla="*/ 457200 w 6172200"/>
                <a:gd name="connsiteY31" fmla="*/ 2419350 h 2762250"/>
                <a:gd name="connsiteX32" fmla="*/ 361950 w 6172200"/>
                <a:gd name="connsiteY32" fmla="*/ 2352675 h 2762250"/>
                <a:gd name="connsiteX33" fmla="*/ 485775 w 6172200"/>
                <a:gd name="connsiteY33" fmla="*/ 2381250 h 2762250"/>
                <a:gd name="connsiteX34" fmla="*/ 400050 w 6172200"/>
                <a:gd name="connsiteY34" fmla="*/ 2314575 h 2762250"/>
                <a:gd name="connsiteX35" fmla="*/ 571500 w 6172200"/>
                <a:gd name="connsiteY35" fmla="*/ 2333625 h 2762250"/>
                <a:gd name="connsiteX36" fmla="*/ 85725 w 6172200"/>
                <a:gd name="connsiteY36" fmla="*/ 2114550 h 2762250"/>
                <a:gd name="connsiteX37" fmla="*/ 161925 w 6172200"/>
                <a:gd name="connsiteY37" fmla="*/ 1990725 h 2762250"/>
                <a:gd name="connsiteX38" fmla="*/ 0 w 6172200"/>
                <a:gd name="connsiteY38" fmla="*/ 1857375 h 2762250"/>
                <a:gd name="connsiteX39" fmla="*/ 257175 w 6172200"/>
                <a:gd name="connsiteY39" fmla="*/ 1952625 h 2762250"/>
                <a:gd name="connsiteX40" fmla="*/ 47625 w 6172200"/>
                <a:gd name="connsiteY40" fmla="*/ 1762125 h 2762250"/>
                <a:gd name="connsiteX41" fmla="*/ 447675 w 6172200"/>
                <a:gd name="connsiteY41" fmla="*/ 1943100 h 2762250"/>
                <a:gd name="connsiteX42" fmla="*/ 142875 w 6172200"/>
                <a:gd name="connsiteY42" fmla="*/ 1552575 h 2762250"/>
                <a:gd name="connsiteX43" fmla="*/ 523875 w 6172200"/>
                <a:gd name="connsiteY43" fmla="*/ 1524000 h 2762250"/>
                <a:gd name="connsiteX44" fmla="*/ 533400 w 6172200"/>
                <a:gd name="connsiteY44" fmla="*/ 1400175 h 2762250"/>
                <a:gd name="connsiteX45" fmla="*/ 619125 w 6172200"/>
                <a:gd name="connsiteY45" fmla="*/ 1362075 h 2762250"/>
                <a:gd name="connsiteX46" fmla="*/ 447675 w 6172200"/>
                <a:gd name="connsiteY46" fmla="*/ 1238250 h 2762250"/>
                <a:gd name="connsiteX47" fmla="*/ 485775 w 6172200"/>
                <a:gd name="connsiteY47" fmla="*/ 1076325 h 2762250"/>
                <a:gd name="connsiteX48" fmla="*/ 209550 w 6172200"/>
                <a:gd name="connsiteY48" fmla="*/ 876300 h 2762250"/>
                <a:gd name="connsiteX49" fmla="*/ 647700 w 6172200"/>
                <a:gd name="connsiteY49" fmla="*/ 695325 h 2762250"/>
                <a:gd name="connsiteX50" fmla="*/ 247650 w 6172200"/>
                <a:gd name="connsiteY50" fmla="*/ 561975 h 2762250"/>
                <a:gd name="connsiteX51" fmla="*/ 390525 w 6172200"/>
                <a:gd name="connsiteY51" fmla="*/ 561975 h 2762250"/>
                <a:gd name="connsiteX52" fmla="*/ 314325 w 6172200"/>
                <a:gd name="connsiteY52" fmla="*/ 485775 h 2762250"/>
                <a:gd name="connsiteX53" fmla="*/ 476250 w 6172200"/>
                <a:gd name="connsiteY53" fmla="*/ 514350 h 2762250"/>
                <a:gd name="connsiteX54" fmla="*/ 476250 w 6172200"/>
                <a:gd name="connsiteY54" fmla="*/ 371475 h 2762250"/>
                <a:gd name="connsiteX55" fmla="*/ 952500 w 6172200"/>
                <a:gd name="connsiteY55" fmla="*/ 428625 h 2762250"/>
                <a:gd name="connsiteX56" fmla="*/ 819150 w 6172200"/>
                <a:gd name="connsiteY56" fmla="*/ 333375 h 2762250"/>
                <a:gd name="connsiteX57" fmla="*/ 904875 w 6172200"/>
                <a:gd name="connsiteY57" fmla="*/ 333375 h 2762250"/>
                <a:gd name="connsiteX58" fmla="*/ 771525 w 6172200"/>
                <a:gd name="connsiteY58" fmla="*/ 238125 h 2762250"/>
                <a:gd name="connsiteX59" fmla="*/ 914400 w 6172200"/>
                <a:gd name="connsiteY59" fmla="*/ 304800 h 2762250"/>
                <a:gd name="connsiteX60" fmla="*/ 847725 w 6172200"/>
                <a:gd name="connsiteY60" fmla="*/ 209550 h 2762250"/>
                <a:gd name="connsiteX0" fmla="*/ 847725 w 6172200"/>
                <a:gd name="connsiteY0" fmla="*/ 217487 h 2770187"/>
                <a:gd name="connsiteX1" fmla="*/ 1181100 w 6172200"/>
                <a:gd name="connsiteY1" fmla="*/ 227012 h 2770187"/>
                <a:gd name="connsiteX2" fmla="*/ 5010150 w 6172200"/>
                <a:gd name="connsiteY2" fmla="*/ 160337 h 2770187"/>
                <a:gd name="connsiteX3" fmla="*/ 5334000 w 6172200"/>
                <a:gd name="connsiteY3" fmla="*/ 7937 h 2770187"/>
                <a:gd name="connsiteX4" fmla="*/ 5648325 w 6172200"/>
                <a:gd name="connsiteY4" fmla="*/ 112712 h 2770187"/>
                <a:gd name="connsiteX5" fmla="*/ 5943600 w 6172200"/>
                <a:gd name="connsiteY5" fmla="*/ 122237 h 2770187"/>
                <a:gd name="connsiteX6" fmla="*/ 5772150 w 6172200"/>
                <a:gd name="connsiteY6" fmla="*/ 598487 h 2770187"/>
                <a:gd name="connsiteX7" fmla="*/ 5857875 w 6172200"/>
                <a:gd name="connsiteY7" fmla="*/ 541337 h 2770187"/>
                <a:gd name="connsiteX8" fmla="*/ 6067425 w 6172200"/>
                <a:gd name="connsiteY8" fmla="*/ 436562 h 2770187"/>
                <a:gd name="connsiteX9" fmla="*/ 5962650 w 6172200"/>
                <a:gd name="connsiteY9" fmla="*/ 598487 h 2770187"/>
                <a:gd name="connsiteX10" fmla="*/ 6172200 w 6172200"/>
                <a:gd name="connsiteY10" fmla="*/ 465137 h 2770187"/>
                <a:gd name="connsiteX11" fmla="*/ 6029325 w 6172200"/>
                <a:gd name="connsiteY11" fmla="*/ 627062 h 2770187"/>
                <a:gd name="connsiteX12" fmla="*/ 6124575 w 6172200"/>
                <a:gd name="connsiteY12" fmla="*/ 741362 h 2770187"/>
                <a:gd name="connsiteX13" fmla="*/ 5686425 w 6172200"/>
                <a:gd name="connsiteY13" fmla="*/ 979487 h 2770187"/>
                <a:gd name="connsiteX14" fmla="*/ 5810250 w 6172200"/>
                <a:gd name="connsiteY14" fmla="*/ 969962 h 2770187"/>
                <a:gd name="connsiteX15" fmla="*/ 5753100 w 6172200"/>
                <a:gd name="connsiteY15" fmla="*/ 1055687 h 2770187"/>
                <a:gd name="connsiteX16" fmla="*/ 5895975 w 6172200"/>
                <a:gd name="connsiteY16" fmla="*/ 1036637 h 2770187"/>
                <a:gd name="connsiteX17" fmla="*/ 5838825 w 6172200"/>
                <a:gd name="connsiteY17" fmla="*/ 1103312 h 2770187"/>
                <a:gd name="connsiteX18" fmla="*/ 5953125 w 6172200"/>
                <a:gd name="connsiteY18" fmla="*/ 1112837 h 2770187"/>
                <a:gd name="connsiteX19" fmla="*/ 5924550 w 6172200"/>
                <a:gd name="connsiteY19" fmla="*/ 1550987 h 2770187"/>
                <a:gd name="connsiteX20" fmla="*/ 6038850 w 6172200"/>
                <a:gd name="connsiteY20" fmla="*/ 1550987 h 2770187"/>
                <a:gd name="connsiteX21" fmla="*/ 5915025 w 6172200"/>
                <a:gd name="connsiteY21" fmla="*/ 1636712 h 2770187"/>
                <a:gd name="connsiteX22" fmla="*/ 6010275 w 6172200"/>
                <a:gd name="connsiteY22" fmla="*/ 1598612 h 2770187"/>
                <a:gd name="connsiteX23" fmla="*/ 5905500 w 6172200"/>
                <a:gd name="connsiteY23" fmla="*/ 1693862 h 2770187"/>
                <a:gd name="connsiteX24" fmla="*/ 5905500 w 6172200"/>
                <a:gd name="connsiteY24" fmla="*/ 1693862 h 2770187"/>
                <a:gd name="connsiteX25" fmla="*/ 5819775 w 6172200"/>
                <a:gd name="connsiteY25" fmla="*/ 1893887 h 2770187"/>
                <a:gd name="connsiteX26" fmla="*/ 6105525 w 6172200"/>
                <a:gd name="connsiteY26" fmla="*/ 1731962 h 2770187"/>
                <a:gd name="connsiteX27" fmla="*/ 5943600 w 6172200"/>
                <a:gd name="connsiteY27" fmla="*/ 2189162 h 2770187"/>
                <a:gd name="connsiteX28" fmla="*/ 4371975 w 6172200"/>
                <a:gd name="connsiteY28" fmla="*/ 2665412 h 2770187"/>
                <a:gd name="connsiteX29" fmla="*/ 1181100 w 6172200"/>
                <a:gd name="connsiteY29" fmla="*/ 2770187 h 2770187"/>
                <a:gd name="connsiteX30" fmla="*/ 314325 w 6172200"/>
                <a:gd name="connsiteY30" fmla="*/ 2446337 h 2770187"/>
                <a:gd name="connsiteX31" fmla="*/ 457200 w 6172200"/>
                <a:gd name="connsiteY31" fmla="*/ 2427287 h 2770187"/>
                <a:gd name="connsiteX32" fmla="*/ 361950 w 6172200"/>
                <a:gd name="connsiteY32" fmla="*/ 2360612 h 2770187"/>
                <a:gd name="connsiteX33" fmla="*/ 485775 w 6172200"/>
                <a:gd name="connsiteY33" fmla="*/ 2389187 h 2770187"/>
                <a:gd name="connsiteX34" fmla="*/ 400050 w 6172200"/>
                <a:gd name="connsiteY34" fmla="*/ 2322512 h 2770187"/>
                <a:gd name="connsiteX35" fmla="*/ 571500 w 6172200"/>
                <a:gd name="connsiteY35" fmla="*/ 2341562 h 2770187"/>
                <a:gd name="connsiteX36" fmla="*/ 85725 w 6172200"/>
                <a:gd name="connsiteY36" fmla="*/ 2122487 h 2770187"/>
                <a:gd name="connsiteX37" fmla="*/ 161925 w 6172200"/>
                <a:gd name="connsiteY37" fmla="*/ 1998662 h 2770187"/>
                <a:gd name="connsiteX38" fmla="*/ 0 w 6172200"/>
                <a:gd name="connsiteY38" fmla="*/ 1865312 h 2770187"/>
                <a:gd name="connsiteX39" fmla="*/ 257175 w 6172200"/>
                <a:gd name="connsiteY39" fmla="*/ 1960562 h 2770187"/>
                <a:gd name="connsiteX40" fmla="*/ 47625 w 6172200"/>
                <a:gd name="connsiteY40" fmla="*/ 1770062 h 2770187"/>
                <a:gd name="connsiteX41" fmla="*/ 447675 w 6172200"/>
                <a:gd name="connsiteY41" fmla="*/ 1951037 h 2770187"/>
                <a:gd name="connsiteX42" fmla="*/ 142875 w 6172200"/>
                <a:gd name="connsiteY42" fmla="*/ 1560512 h 2770187"/>
                <a:gd name="connsiteX43" fmla="*/ 523875 w 6172200"/>
                <a:gd name="connsiteY43" fmla="*/ 1531937 h 2770187"/>
                <a:gd name="connsiteX44" fmla="*/ 533400 w 6172200"/>
                <a:gd name="connsiteY44" fmla="*/ 1408112 h 2770187"/>
                <a:gd name="connsiteX45" fmla="*/ 619125 w 6172200"/>
                <a:gd name="connsiteY45" fmla="*/ 1370012 h 2770187"/>
                <a:gd name="connsiteX46" fmla="*/ 447675 w 6172200"/>
                <a:gd name="connsiteY46" fmla="*/ 1246187 h 2770187"/>
                <a:gd name="connsiteX47" fmla="*/ 485775 w 6172200"/>
                <a:gd name="connsiteY47" fmla="*/ 1084262 h 2770187"/>
                <a:gd name="connsiteX48" fmla="*/ 209550 w 6172200"/>
                <a:gd name="connsiteY48" fmla="*/ 884237 h 2770187"/>
                <a:gd name="connsiteX49" fmla="*/ 647700 w 6172200"/>
                <a:gd name="connsiteY49" fmla="*/ 703262 h 2770187"/>
                <a:gd name="connsiteX50" fmla="*/ 247650 w 6172200"/>
                <a:gd name="connsiteY50" fmla="*/ 569912 h 2770187"/>
                <a:gd name="connsiteX51" fmla="*/ 390525 w 6172200"/>
                <a:gd name="connsiteY51" fmla="*/ 569912 h 2770187"/>
                <a:gd name="connsiteX52" fmla="*/ 314325 w 6172200"/>
                <a:gd name="connsiteY52" fmla="*/ 493712 h 2770187"/>
                <a:gd name="connsiteX53" fmla="*/ 476250 w 6172200"/>
                <a:gd name="connsiteY53" fmla="*/ 522287 h 2770187"/>
                <a:gd name="connsiteX54" fmla="*/ 476250 w 6172200"/>
                <a:gd name="connsiteY54" fmla="*/ 379412 h 2770187"/>
                <a:gd name="connsiteX55" fmla="*/ 952500 w 6172200"/>
                <a:gd name="connsiteY55" fmla="*/ 436562 h 2770187"/>
                <a:gd name="connsiteX56" fmla="*/ 819150 w 6172200"/>
                <a:gd name="connsiteY56" fmla="*/ 341312 h 2770187"/>
                <a:gd name="connsiteX57" fmla="*/ 904875 w 6172200"/>
                <a:gd name="connsiteY57" fmla="*/ 341312 h 2770187"/>
                <a:gd name="connsiteX58" fmla="*/ 771525 w 6172200"/>
                <a:gd name="connsiteY58" fmla="*/ 246062 h 2770187"/>
                <a:gd name="connsiteX59" fmla="*/ 914400 w 6172200"/>
                <a:gd name="connsiteY59" fmla="*/ 312737 h 2770187"/>
                <a:gd name="connsiteX60" fmla="*/ 847725 w 6172200"/>
                <a:gd name="connsiteY60" fmla="*/ 217487 h 2770187"/>
                <a:gd name="connsiteX0" fmla="*/ 847725 w 6172200"/>
                <a:gd name="connsiteY0" fmla="*/ 209550 h 2762250"/>
                <a:gd name="connsiteX1" fmla="*/ 1181100 w 6172200"/>
                <a:gd name="connsiteY1" fmla="*/ 219075 h 2762250"/>
                <a:gd name="connsiteX2" fmla="*/ 5010150 w 6172200"/>
                <a:gd name="connsiteY2" fmla="*/ 152400 h 2762250"/>
                <a:gd name="connsiteX3" fmla="*/ 5334000 w 6172200"/>
                <a:gd name="connsiteY3" fmla="*/ 0 h 2762250"/>
                <a:gd name="connsiteX4" fmla="*/ 5614178 w 6172200"/>
                <a:gd name="connsiteY4" fmla="*/ 48509 h 2762250"/>
                <a:gd name="connsiteX5" fmla="*/ 5943600 w 6172200"/>
                <a:gd name="connsiteY5" fmla="*/ 114300 h 2762250"/>
                <a:gd name="connsiteX6" fmla="*/ 5772150 w 6172200"/>
                <a:gd name="connsiteY6" fmla="*/ 590550 h 2762250"/>
                <a:gd name="connsiteX7" fmla="*/ 5857875 w 6172200"/>
                <a:gd name="connsiteY7" fmla="*/ 533400 h 2762250"/>
                <a:gd name="connsiteX8" fmla="*/ 6067425 w 6172200"/>
                <a:gd name="connsiteY8" fmla="*/ 428625 h 2762250"/>
                <a:gd name="connsiteX9" fmla="*/ 5962650 w 6172200"/>
                <a:gd name="connsiteY9" fmla="*/ 590550 h 2762250"/>
                <a:gd name="connsiteX10" fmla="*/ 6172200 w 6172200"/>
                <a:gd name="connsiteY10" fmla="*/ 457200 h 2762250"/>
                <a:gd name="connsiteX11" fmla="*/ 6029325 w 6172200"/>
                <a:gd name="connsiteY11" fmla="*/ 619125 h 2762250"/>
                <a:gd name="connsiteX12" fmla="*/ 6124575 w 6172200"/>
                <a:gd name="connsiteY12" fmla="*/ 733425 h 2762250"/>
                <a:gd name="connsiteX13" fmla="*/ 5686425 w 6172200"/>
                <a:gd name="connsiteY13" fmla="*/ 971550 h 2762250"/>
                <a:gd name="connsiteX14" fmla="*/ 5810250 w 6172200"/>
                <a:gd name="connsiteY14" fmla="*/ 962025 h 2762250"/>
                <a:gd name="connsiteX15" fmla="*/ 5753100 w 6172200"/>
                <a:gd name="connsiteY15" fmla="*/ 1047750 h 2762250"/>
                <a:gd name="connsiteX16" fmla="*/ 5895975 w 6172200"/>
                <a:gd name="connsiteY16" fmla="*/ 1028700 h 2762250"/>
                <a:gd name="connsiteX17" fmla="*/ 5838825 w 6172200"/>
                <a:gd name="connsiteY17" fmla="*/ 1095375 h 2762250"/>
                <a:gd name="connsiteX18" fmla="*/ 5953125 w 6172200"/>
                <a:gd name="connsiteY18" fmla="*/ 1104900 h 2762250"/>
                <a:gd name="connsiteX19" fmla="*/ 5924550 w 6172200"/>
                <a:gd name="connsiteY19" fmla="*/ 1543050 h 2762250"/>
                <a:gd name="connsiteX20" fmla="*/ 6038850 w 6172200"/>
                <a:gd name="connsiteY20" fmla="*/ 1543050 h 2762250"/>
                <a:gd name="connsiteX21" fmla="*/ 5915025 w 6172200"/>
                <a:gd name="connsiteY21" fmla="*/ 1628775 h 2762250"/>
                <a:gd name="connsiteX22" fmla="*/ 6010275 w 6172200"/>
                <a:gd name="connsiteY22" fmla="*/ 1590675 h 2762250"/>
                <a:gd name="connsiteX23" fmla="*/ 5905500 w 6172200"/>
                <a:gd name="connsiteY23" fmla="*/ 1685925 h 2762250"/>
                <a:gd name="connsiteX24" fmla="*/ 5905500 w 6172200"/>
                <a:gd name="connsiteY24" fmla="*/ 1685925 h 2762250"/>
                <a:gd name="connsiteX25" fmla="*/ 5819775 w 6172200"/>
                <a:gd name="connsiteY25" fmla="*/ 1885950 h 2762250"/>
                <a:gd name="connsiteX26" fmla="*/ 6105525 w 6172200"/>
                <a:gd name="connsiteY26" fmla="*/ 1724025 h 2762250"/>
                <a:gd name="connsiteX27" fmla="*/ 5943600 w 6172200"/>
                <a:gd name="connsiteY27" fmla="*/ 2181225 h 2762250"/>
                <a:gd name="connsiteX28" fmla="*/ 4371975 w 6172200"/>
                <a:gd name="connsiteY28" fmla="*/ 2657475 h 2762250"/>
                <a:gd name="connsiteX29" fmla="*/ 1181100 w 6172200"/>
                <a:gd name="connsiteY29" fmla="*/ 2762250 h 2762250"/>
                <a:gd name="connsiteX30" fmla="*/ 314325 w 6172200"/>
                <a:gd name="connsiteY30" fmla="*/ 2438400 h 2762250"/>
                <a:gd name="connsiteX31" fmla="*/ 457200 w 6172200"/>
                <a:gd name="connsiteY31" fmla="*/ 2419350 h 2762250"/>
                <a:gd name="connsiteX32" fmla="*/ 361950 w 6172200"/>
                <a:gd name="connsiteY32" fmla="*/ 2352675 h 2762250"/>
                <a:gd name="connsiteX33" fmla="*/ 485775 w 6172200"/>
                <a:gd name="connsiteY33" fmla="*/ 2381250 h 2762250"/>
                <a:gd name="connsiteX34" fmla="*/ 400050 w 6172200"/>
                <a:gd name="connsiteY34" fmla="*/ 2314575 h 2762250"/>
                <a:gd name="connsiteX35" fmla="*/ 571500 w 6172200"/>
                <a:gd name="connsiteY35" fmla="*/ 2333625 h 2762250"/>
                <a:gd name="connsiteX36" fmla="*/ 85725 w 6172200"/>
                <a:gd name="connsiteY36" fmla="*/ 2114550 h 2762250"/>
                <a:gd name="connsiteX37" fmla="*/ 161925 w 6172200"/>
                <a:gd name="connsiteY37" fmla="*/ 1990725 h 2762250"/>
                <a:gd name="connsiteX38" fmla="*/ 0 w 6172200"/>
                <a:gd name="connsiteY38" fmla="*/ 1857375 h 2762250"/>
                <a:gd name="connsiteX39" fmla="*/ 257175 w 6172200"/>
                <a:gd name="connsiteY39" fmla="*/ 1952625 h 2762250"/>
                <a:gd name="connsiteX40" fmla="*/ 47625 w 6172200"/>
                <a:gd name="connsiteY40" fmla="*/ 1762125 h 2762250"/>
                <a:gd name="connsiteX41" fmla="*/ 447675 w 6172200"/>
                <a:gd name="connsiteY41" fmla="*/ 1943100 h 2762250"/>
                <a:gd name="connsiteX42" fmla="*/ 142875 w 6172200"/>
                <a:gd name="connsiteY42" fmla="*/ 1552575 h 2762250"/>
                <a:gd name="connsiteX43" fmla="*/ 523875 w 6172200"/>
                <a:gd name="connsiteY43" fmla="*/ 1524000 h 2762250"/>
                <a:gd name="connsiteX44" fmla="*/ 533400 w 6172200"/>
                <a:gd name="connsiteY44" fmla="*/ 1400175 h 2762250"/>
                <a:gd name="connsiteX45" fmla="*/ 619125 w 6172200"/>
                <a:gd name="connsiteY45" fmla="*/ 1362075 h 2762250"/>
                <a:gd name="connsiteX46" fmla="*/ 447675 w 6172200"/>
                <a:gd name="connsiteY46" fmla="*/ 1238250 h 2762250"/>
                <a:gd name="connsiteX47" fmla="*/ 485775 w 6172200"/>
                <a:gd name="connsiteY47" fmla="*/ 1076325 h 2762250"/>
                <a:gd name="connsiteX48" fmla="*/ 209550 w 6172200"/>
                <a:gd name="connsiteY48" fmla="*/ 876300 h 2762250"/>
                <a:gd name="connsiteX49" fmla="*/ 647700 w 6172200"/>
                <a:gd name="connsiteY49" fmla="*/ 695325 h 2762250"/>
                <a:gd name="connsiteX50" fmla="*/ 247650 w 6172200"/>
                <a:gd name="connsiteY50" fmla="*/ 561975 h 2762250"/>
                <a:gd name="connsiteX51" fmla="*/ 390525 w 6172200"/>
                <a:gd name="connsiteY51" fmla="*/ 561975 h 2762250"/>
                <a:gd name="connsiteX52" fmla="*/ 314325 w 6172200"/>
                <a:gd name="connsiteY52" fmla="*/ 485775 h 2762250"/>
                <a:gd name="connsiteX53" fmla="*/ 476250 w 6172200"/>
                <a:gd name="connsiteY53" fmla="*/ 514350 h 2762250"/>
                <a:gd name="connsiteX54" fmla="*/ 476250 w 6172200"/>
                <a:gd name="connsiteY54" fmla="*/ 371475 h 2762250"/>
                <a:gd name="connsiteX55" fmla="*/ 952500 w 6172200"/>
                <a:gd name="connsiteY55" fmla="*/ 428625 h 2762250"/>
                <a:gd name="connsiteX56" fmla="*/ 819150 w 6172200"/>
                <a:gd name="connsiteY56" fmla="*/ 333375 h 2762250"/>
                <a:gd name="connsiteX57" fmla="*/ 904875 w 6172200"/>
                <a:gd name="connsiteY57" fmla="*/ 333375 h 2762250"/>
                <a:gd name="connsiteX58" fmla="*/ 771525 w 6172200"/>
                <a:gd name="connsiteY58" fmla="*/ 238125 h 2762250"/>
                <a:gd name="connsiteX59" fmla="*/ 914400 w 6172200"/>
                <a:gd name="connsiteY59" fmla="*/ 304800 h 2762250"/>
                <a:gd name="connsiteX60" fmla="*/ 847725 w 6172200"/>
                <a:gd name="connsiteY60" fmla="*/ 209550 h 2762250"/>
                <a:gd name="connsiteX0" fmla="*/ 847725 w 6172200"/>
                <a:gd name="connsiteY0" fmla="*/ 209550 h 2762250"/>
                <a:gd name="connsiteX1" fmla="*/ 1181100 w 6172200"/>
                <a:gd name="connsiteY1" fmla="*/ 219075 h 2762250"/>
                <a:gd name="connsiteX2" fmla="*/ 5010150 w 6172200"/>
                <a:gd name="connsiteY2" fmla="*/ 152400 h 2762250"/>
                <a:gd name="connsiteX3" fmla="*/ 5334000 w 6172200"/>
                <a:gd name="connsiteY3" fmla="*/ 0 h 2762250"/>
                <a:gd name="connsiteX4" fmla="*/ 5614178 w 6172200"/>
                <a:gd name="connsiteY4" fmla="*/ 48509 h 2762250"/>
                <a:gd name="connsiteX5" fmla="*/ 5943600 w 6172200"/>
                <a:gd name="connsiteY5" fmla="*/ 114300 h 2762250"/>
                <a:gd name="connsiteX6" fmla="*/ 5772150 w 6172200"/>
                <a:gd name="connsiteY6" fmla="*/ 590550 h 2762250"/>
                <a:gd name="connsiteX7" fmla="*/ 5857875 w 6172200"/>
                <a:gd name="connsiteY7" fmla="*/ 533400 h 2762250"/>
                <a:gd name="connsiteX8" fmla="*/ 6067425 w 6172200"/>
                <a:gd name="connsiteY8" fmla="*/ 428625 h 2762250"/>
                <a:gd name="connsiteX9" fmla="*/ 5962650 w 6172200"/>
                <a:gd name="connsiteY9" fmla="*/ 590550 h 2762250"/>
                <a:gd name="connsiteX10" fmla="*/ 6172200 w 6172200"/>
                <a:gd name="connsiteY10" fmla="*/ 457200 h 2762250"/>
                <a:gd name="connsiteX11" fmla="*/ 6029325 w 6172200"/>
                <a:gd name="connsiteY11" fmla="*/ 619125 h 2762250"/>
                <a:gd name="connsiteX12" fmla="*/ 6124575 w 6172200"/>
                <a:gd name="connsiteY12" fmla="*/ 733425 h 2762250"/>
                <a:gd name="connsiteX13" fmla="*/ 5686425 w 6172200"/>
                <a:gd name="connsiteY13" fmla="*/ 971550 h 2762250"/>
                <a:gd name="connsiteX14" fmla="*/ 5810250 w 6172200"/>
                <a:gd name="connsiteY14" fmla="*/ 962025 h 2762250"/>
                <a:gd name="connsiteX15" fmla="*/ 5753100 w 6172200"/>
                <a:gd name="connsiteY15" fmla="*/ 1047750 h 2762250"/>
                <a:gd name="connsiteX16" fmla="*/ 5895975 w 6172200"/>
                <a:gd name="connsiteY16" fmla="*/ 1028700 h 2762250"/>
                <a:gd name="connsiteX17" fmla="*/ 5838825 w 6172200"/>
                <a:gd name="connsiteY17" fmla="*/ 1095375 h 2762250"/>
                <a:gd name="connsiteX18" fmla="*/ 5953125 w 6172200"/>
                <a:gd name="connsiteY18" fmla="*/ 1104900 h 2762250"/>
                <a:gd name="connsiteX19" fmla="*/ 5924550 w 6172200"/>
                <a:gd name="connsiteY19" fmla="*/ 1543050 h 2762250"/>
                <a:gd name="connsiteX20" fmla="*/ 6038850 w 6172200"/>
                <a:gd name="connsiteY20" fmla="*/ 1543050 h 2762250"/>
                <a:gd name="connsiteX21" fmla="*/ 5915025 w 6172200"/>
                <a:gd name="connsiteY21" fmla="*/ 1628775 h 2762250"/>
                <a:gd name="connsiteX22" fmla="*/ 6010275 w 6172200"/>
                <a:gd name="connsiteY22" fmla="*/ 1590675 h 2762250"/>
                <a:gd name="connsiteX23" fmla="*/ 5905500 w 6172200"/>
                <a:gd name="connsiteY23" fmla="*/ 1685925 h 2762250"/>
                <a:gd name="connsiteX24" fmla="*/ 5905500 w 6172200"/>
                <a:gd name="connsiteY24" fmla="*/ 1685925 h 2762250"/>
                <a:gd name="connsiteX25" fmla="*/ 5819775 w 6172200"/>
                <a:gd name="connsiteY25" fmla="*/ 1885950 h 2762250"/>
                <a:gd name="connsiteX26" fmla="*/ 6105525 w 6172200"/>
                <a:gd name="connsiteY26" fmla="*/ 1724025 h 2762250"/>
                <a:gd name="connsiteX27" fmla="*/ 5943600 w 6172200"/>
                <a:gd name="connsiteY27" fmla="*/ 2181225 h 2762250"/>
                <a:gd name="connsiteX28" fmla="*/ 4371975 w 6172200"/>
                <a:gd name="connsiteY28" fmla="*/ 2657475 h 2762250"/>
                <a:gd name="connsiteX29" fmla="*/ 1181100 w 6172200"/>
                <a:gd name="connsiteY29" fmla="*/ 2762250 h 2762250"/>
                <a:gd name="connsiteX30" fmla="*/ 314325 w 6172200"/>
                <a:gd name="connsiteY30" fmla="*/ 2438400 h 2762250"/>
                <a:gd name="connsiteX31" fmla="*/ 457200 w 6172200"/>
                <a:gd name="connsiteY31" fmla="*/ 2419350 h 2762250"/>
                <a:gd name="connsiteX32" fmla="*/ 361950 w 6172200"/>
                <a:gd name="connsiteY32" fmla="*/ 2352675 h 2762250"/>
                <a:gd name="connsiteX33" fmla="*/ 485775 w 6172200"/>
                <a:gd name="connsiteY33" fmla="*/ 2381250 h 2762250"/>
                <a:gd name="connsiteX34" fmla="*/ 400050 w 6172200"/>
                <a:gd name="connsiteY34" fmla="*/ 2314575 h 2762250"/>
                <a:gd name="connsiteX35" fmla="*/ 571500 w 6172200"/>
                <a:gd name="connsiteY35" fmla="*/ 2333625 h 2762250"/>
                <a:gd name="connsiteX36" fmla="*/ 85725 w 6172200"/>
                <a:gd name="connsiteY36" fmla="*/ 2114550 h 2762250"/>
                <a:gd name="connsiteX37" fmla="*/ 161925 w 6172200"/>
                <a:gd name="connsiteY37" fmla="*/ 1990725 h 2762250"/>
                <a:gd name="connsiteX38" fmla="*/ 0 w 6172200"/>
                <a:gd name="connsiteY38" fmla="*/ 1857375 h 2762250"/>
                <a:gd name="connsiteX39" fmla="*/ 257175 w 6172200"/>
                <a:gd name="connsiteY39" fmla="*/ 1952625 h 2762250"/>
                <a:gd name="connsiteX40" fmla="*/ 47625 w 6172200"/>
                <a:gd name="connsiteY40" fmla="*/ 1762125 h 2762250"/>
                <a:gd name="connsiteX41" fmla="*/ 447675 w 6172200"/>
                <a:gd name="connsiteY41" fmla="*/ 1943100 h 2762250"/>
                <a:gd name="connsiteX42" fmla="*/ 142875 w 6172200"/>
                <a:gd name="connsiteY42" fmla="*/ 1552575 h 2762250"/>
                <a:gd name="connsiteX43" fmla="*/ 523875 w 6172200"/>
                <a:gd name="connsiteY43" fmla="*/ 1524000 h 2762250"/>
                <a:gd name="connsiteX44" fmla="*/ 533400 w 6172200"/>
                <a:gd name="connsiteY44" fmla="*/ 1400175 h 2762250"/>
                <a:gd name="connsiteX45" fmla="*/ 619125 w 6172200"/>
                <a:gd name="connsiteY45" fmla="*/ 1362075 h 2762250"/>
                <a:gd name="connsiteX46" fmla="*/ 447675 w 6172200"/>
                <a:gd name="connsiteY46" fmla="*/ 1238250 h 2762250"/>
                <a:gd name="connsiteX47" fmla="*/ 485775 w 6172200"/>
                <a:gd name="connsiteY47" fmla="*/ 1076325 h 2762250"/>
                <a:gd name="connsiteX48" fmla="*/ 209550 w 6172200"/>
                <a:gd name="connsiteY48" fmla="*/ 876300 h 2762250"/>
                <a:gd name="connsiteX49" fmla="*/ 647700 w 6172200"/>
                <a:gd name="connsiteY49" fmla="*/ 695325 h 2762250"/>
                <a:gd name="connsiteX50" fmla="*/ 247650 w 6172200"/>
                <a:gd name="connsiteY50" fmla="*/ 561975 h 2762250"/>
                <a:gd name="connsiteX51" fmla="*/ 390525 w 6172200"/>
                <a:gd name="connsiteY51" fmla="*/ 561975 h 2762250"/>
                <a:gd name="connsiteX52" fmla="*/ 314325 w 6172200"/>
                <a:gd name="connsiteY52" fmla="*/ 485775 h 2762250"/>
                <a:gd name="connsiteX53" fmla="*/ 476250 w 6172200"/>
                <a:gd name="connsiteY53" fmla="*/ 514350 h 2762250"/>
                <a:gd name="connsiteX54" fmla="*/ 476250 w 6172200"/>
                <a:gd name="connsiteY54" fmla="*/ 371475 h 2762250"/>
                <a:gd name="connsiteX55" fmla="*/ 952500 w 6172200"/>
                <a:gd name="connsiteY55" fmla="*/ 428625 h 2762250"/>
                <a:gd name="connsiteX56" fmla="*/ 819150 w 6172200"/>
                <a:gd name="connsiteY56" fmla="*/ 333375 h 2762250"/>
                <a:gd name="connsiteX57" fmla="*/ 904875 w 6172200"/>
                <a:gd name="connsiteY57" fmla="*/ 333375 h 2762250"/>
                <a:gd name="connsiteX58" fmla="*/ 771525 w 6172200"/>
                <a:gd name="connsiteY58" fmla="*/ 238125 h 2762250"/>
                <a:gd name="connsiteX59" fmla="*/ 914400 w 6172200"/>
                <a:gd name="connsiteY59" fmla="*/ 304800 h 2762250"/>
                <a:gd name="connsiteX60" fmla="*/ 847725 w 6172200"/>
                <a:gd name="connsiteY60" fmla="*/ 209550 h 2762250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772150 w 6172200"/>
                <a:gd name="connsiteY6" fmla="*/ 630163 h 2801863"/>
                <a:gd name="connsiteX7" fmla="*/ 5857875 w 6172200"/>
                <a:gd name="connsiteY7" fmla="*/ 573013 h 2801863"/>
                <a:gd name="connsiteX8" fmla="*/ 6067425 w 6172200"/>
                <a:gd name="connsiteY8" fmla="*/ 468238 h 2801863"/>
                <a:gd name="connsiteX9" fmla="*/ 5962650 w 6172200"/>
                <a:gd name="connsiteY9" fmla="*/ 630163 h 2801863"/>
                <a:gd name="connsiteX10" fmla="*/ 6172200 w 6172200"/>
                <a:gd name="connsiteY10" fmla="*/ 496813 h 2801863"/>
                <a:gd name="connsiteX11" fmla="*/ 6029325 w 6172200"/>
                <a:gd name="connsiteY11" fmla="*/ 658738 h 2801863"/>
                <a:gd name="connsiteX12" fmla="*/ 6124575 w 6172200"/>
                <a:gd name="connsiteY12" fmla="*/ 773038 h 2801863"/>
                <a:gd name="connsiteX13" fmla="*/ 5686425 w 6172200"/>
                <a:gd name="connsiteY13" fmla="*/ 1011163 h 2801863"/>
                <a:gd name="connsiteX14" fmla="*/ 5810250 w 6172200"/>
                <a:gd name="connsiteY14" fmla="*/ 1001638 h 2801863"/>
                <a:gd name="connsiteX15" fmla="*/ 5753100 w 6172200"/>
                <a:gd name="connsiteY15" fmla="*/ 1087363 h 2801863"/>
                <a:gd name="connsiteX16" fmla="*/ 5895975 w 6172200"/>
                <a:gd name="connsiteY16" fmla="*/ 1068313 h 2801863"/>
                <a:gd name="connsiteX17" fmla="*/ 5838825 w 6172200"/>
                <a:gd name="connsiteY17" fmla="*/ 1134988 h 2801863"/>
                <a:gd name="connsiteX18" fmla="*/ 5953125 w 6172200"/>
                <a:gd name="connsiteY18" fmla="*/ 1144513 h 2801863"/>
                <a:gd name="connsiteX19" fmla="*/ 5924550 w 6172200"/>
                <a:gd name="connsiteY19" fmla="*/ 1582663 h 2801863"/>
                <a:gd name="connsiteX20" fmla="*/ 6038850 w 6172200"/>
                <a:gd name="connsiteY20" fmla="*/ 1582663 h 2801863"/>
                <a:gd name="connsiteX21" fmla="*/ 5915025 w 6172200"/>
                <a:gd name="connsiteY21" fmla="*/ 1668388 h 2801863"/>
                <a:gd name="connsiteX22" fmla="*/ 6010275 w 6172200"/>
                <a:gd name="connsiteY22" fmla="*/ 1630288 h 2801863"/>
                <a:gd name="connsiteX23" fmla="*/ 5905500 w 6172200"/>
                <a:gd name="connsiteY23" fmla="*/ 1725538 h 2801863"/>
                <a:gd name="connsiteX24" fmla="*/ 5905500 w 6172200"/>
                <a:gd name="connsiteY24" fmla="*/ 1725538 h 2801863"/>
                <a:gd name="connsiteX25" fmla="*/ 5819775 w 6172200"/>
                <a:gd name="connsiteY25" fmla="*/ 1925563 h 2801863"/>
                <a:gd name="connsiteX26" fmla="*/ 6105525 w 6172200"/>
                <a:gd name="connsiteY26" fmla="*/ 1763638 h 2801863"/>
                <a:gd name="connsiteX27" fmla="*/ 5943600 w 6172200"/>
                <a:gd name="connsiteY27" fmla="*/ 2220838 h 2801863"/>
                <a:gd name="connsiteX28" fmla="*/ 4371975 w 6172200"/>
                <a:gd name="connsiteY28" fmla="*/ 2697088 h 2801863"/>
                <a:gd name="connsiteX29" fmla="*/ 1181100 w 6172200"/>
                <a:gd name="connsiteY29" fmla="*/ 2801863 h 2801863"/>
                <a:gd name="connsiteX30" fmla="*/ 314325 w 6172200"/>
                <a:gd name="connsiteY30" fmla="*/ 2478013 h 2801863"/>
                <a:gd name="connsiteX31" fmla="*/ 457200 w 6172200"/>
                <a:gd name="connsiteY31" fmla="*/ 2458963 h 2801863"/>
                <a:gd name="connsiteX32" fmla="*/ 361950 w 6172200"/>
                <a:gd name="connsiteY32" fmla="*/ 2392288 h 2801863"/>
                <a:gd name="connsiteX33" fmla="*/ 485775 w 6172200"/>
                <a:gd name="connsiteY33" fmla="*/ 2420863 h 2801863"/>
                <a:gd name="connsiteX34" fmla="*/ 400050 w 6172200"/>
                <a:gd name="connsiteY34" fmla="*/ 2354188 h 2801863"/>
                <a:gd name="connsiteX35" fmla="*/ 571500 w 6172200"/>
                <a:gd name="connsiteY35" fmla="*/ 2373238 h 2801863"/>
                <a:gd name="connsiteX36" fmla="*/ 85725 w 6172200"/>
                <a:gd name="connsiteY36" fmla="*/ 2154163 h 2801863"/>
                <a:gd name="connsiteX37" fmla="*/ 161925 w 6172200"/>
                <a:gd name="connsiteY37" fmla="*/ 2030338 h 2801863"/>
                <a:gd name="connsiteX38" fmla="*/ 0 w 6172200"/>
                <a:gd name="connsiteY38" fmla="*/ 1896988 h 2801863"/>
                <a:gd name="connsiteX39" fmla="*/ 257175 w 6172200"/>
                <a:gd name="connsiteY39" fmla="*/ 1992238 h 2801863"/>
                <a:gd name="connsiteX40" fmla="*/ 47625 w 6172200"/>
                <a:gd name="connsiteY40" fmla="*/ 1801738 h 2801863"/>
                <a:gd name="connsiteX41" fmla="*/ 447675 w 6172200"/>
                <a:gd name="connsiteY41" fmla="*/ 1982713 h 2801863"/>
                <a:gd name="connsiteX42" fmla="*/ 142875 w 6172200"/>
                <a:gd name="connsiteY42" fmla="*/ 1592188 h 2801863"/>
                <a:gd name="connsiteX43" fmla="*/ 523875 w 6172200"/>
                <a:gd name="connsiteY43" fmla="*/ 1563613 h 2801863"/>
                <a:gd name="connsiteX44" fmla="*/ 533400 w 6172200"/>
                <a:gd name="connsiteY44" fmla="*/ 1439788 h 2801863"/>
                <a:gd name="connsiteX45" fmla="*/ 619125 w 6172200"/>
                <a:gd name="connsiteY45" fmla="*/ 1401688 h 2801863"/>
                <a:gd name="connsiteX46" fmla="*/ 447675 w 6172200"/>
                <a:gd name="connsiteY46" fmla="*/ 1277863 h 2801863"/>
                <a:gd name="connsiteX47" fmla="*/ 485775 w 6172200"/>
                <a:gd name="connsiteY47" fmla="*/ 1115938 h 2801863"/>
                <a:gd name="connsiteX48" fmla="*/ 209550 w 6172200"/>
                <a:gd name="connsiteY48" fmla="*/ 915913 h 2801863"/>
                <a:gd name="connsiteX49" fmla="*/ 647700 w 6172200"/>
                <a:gd name="connsiteY49" fmla="*/ 734938 h 2801863"/>
                <a:gd name="connsiteX50" fmla="*/ 247650 w 6172200"/>
                <a:gd name="connsiteY50" fmla="*/ 601588 h 2801863"/>
                <a:gd name="connsiteX51" fmla="*/ 390525 w 6172200"/>
                <a:gd name="connsiteY51" fmla="*/ 601588 h 2801863"/>
                <a:gd name="connsiteX52" fmla="*/ 314325 w 6172200"/>
                <a:gd name="connsiteY52" fmla="*/ 525388 h 2801863"/>
                <a:gd name="connsiteX53" fmla="*/ 476250 w 6172200"/>
                <a:gd name="connsiteY53" fmla="*/ 553963 h 2801863"/>
                <a:gd name="connsiteX54" fmla="*/ 476250 w 6172200"/>
                <a:gd name="connsiteY54" fmla="*/ 411088 h 2801863"/>
                <a:gd name="connsiteX55" fmla="*/ 952500 w 6172200"/>
                <a:gd name="connsiteY55" fmla="*/ 468238 h 2801863"/>
                <a:gd name="connsiteX56" fmla="*/ 819150 w 6172200"/>
                <a:gd name="connsiteY56" fmla="*/ 372988 h 2801863"/>
                <a:gd name="connsiteX57" fmla="*/ 904875 w 6172200"/>
                <a:gd name="connsiteY57" fmla="*/ 372988 h 2801863"/>
                <a:gd name="connsiteX58" fmla="*/ 771525 w 6172200"/>
                <a:gd name="connsiteY58" fmla="*/ 277738 h 2801863"/>
                <a:gd name="connsiteX59" fmla="*/ 914400 w 6172200"/>
                <a:gd name="connsiteY59" fmla="*/ 344413 h 2801863"/>
                <a:gd name="connsiteX60" fmla="*/ 847725 w 6172200"/>
                <a:gd name="connsiteY60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772150 w 6172200"/>
                <a:gd name="connsiteY6" fmla="*/ 630163 h 2801863"/>
                <a:gd name="connsiteX7" fmla="*/ 5857875 w 6172200"/>
                <a:gd name="connsiteY7" fmla="*/ 573013 h 2801863"/>
                <a:gd name="connsiteX8" fmla="*/ 6067425 w 6172200"/>
                <a:gd name="connsiteY8" fmla="*/ 468238 h 2801863"/>
                <a:gd name="connsiteX9" fmla="*/ 5962650 w 6172200"/>
                <a:gd name="connsiteY9" fmla="*/ 630163 h 2801863"/>
                <a:gd name="connsiteX10" fmla="*/ 6172200 w 6172200"/>
                <a:gd name="connsiteY10" fmla="*/ 496813 h 2801863"/>
                <a:gd name="connsiteX11" fmla="*/ 6029325 w 6172200"/>
                <a:gd name="connsiteY11" fmla="*/ 658738 h 2801863"/>
                <a:gd name="connsiteX12" fmla="*/ 6124575 w 6172200"/>
                <a:gd name="connsiteY12" fmla="*/ 773038 h 2801863"/>
                <a:gd name="connsiteX13" fmla="*/ 5686425 w 6172200"/>
                <a:gd name="connsiteY13" fmla="*/ 1011163 h 2801863"/>
                <a:gd name="connsiteX14" fmla="*/ 5810250 w 6172200"/>
                <a:gd name="connsiteY14" fmla="*/ 1001638 h 2801863"/>
                <a:gd name="connsiteX15" fmla="*/ 5753100 w 6172200"/>
                <a:gd name="connsiteY15" fmla="*/ 1087363 h 2801863"/>
                <a:gd name="connsiteX16" fmla="*/ 5895975 w 6172200"/>
                <a:gd name="connsiteY16" fmla="*/ 1068313 h 2801863"/>
                <a:gd name="connsiteX17" fmla="*/ 5838825 w 6172200"/>
                <a:gd name="connsiteY17" fmla="*/ 1134988 h 2801863"/>
                <a:gd name="connsiteX18" fmla="*/ 5953125 w 6172200"/>
                <a:gd name="connsiteY18" fmla="*/ 1144513 h 2801863"/>
                <a:gd name="connsiteX19" fmla="*/ 5924550 w 6172200"/>
                <a:gd name="connsiteY19" fmla="*/ 1582663 h 2801863"/>
                <a:gd name="connsiteX20" fmla="*/ 6038850 w 6172200"/>
                <a:gd name="connsiteY20" fmla="*/ 1582663 h 2801863"/>
                <a:gd name="connsiteX21" fmla="*/ 5915025 w 6172200"/>
                <a:gd name="connsiteY21" fmla="*/ 1668388 h 2801863"/>
                <a:gd name="connsiteX22" fmla="*/ 6010275 w 6172200"/>
                <a:gd name="connsiteY22" fmla="*/ 1630288 h 2801863"/>
                <a:gd name="connsiteX23" fmla="*/ 5905500 w 6172200"/>
                <a:gd name="connsiteY23" fmla="*/ 1725538 h 2801863"/>
                <a:gd name="connsiteX24" fmla="*/ 5905500 w 6172200"/>
                <a:gd name="connsiteY24" fmla="*/ 1725538 h 2801863"/>
                <a:gd name="connsiteX25" fmla="*/ 5819775 w 6172200"/>
                <a:gd name="connsiteY25" fmla="*/ 1925563 h 2801863"/>
                <a:gd name="connsiteX26" fmla="*/ 6105525 w 6172200"/>
                <a:gd name="connsiteY26" fmla="*/ 1763638 h 2801863"/>
                <a:gd name="connsiteX27" fmla="*/ 5943600 w 6172200"/>
                <a:gd name="connsiteY27" fmla="*/ 2220838 h 2801863"/>
                <a:gd name="connsiteX28" fmla="*/ 4371975 w 6172200"/>
                <a:gd name="connsiteY28" fmla="*/ 2697088 h 2801863"/>
                <a:gd name="connsiteX29" fmla="*/ 1181100 w 6172200"/>
                <a:gd name="connsiteY29" fmla="*/ 2801863 h 2801863"/>
                <a:gd name="connsiteX30" fmla="*/ 314325 w 6172200"/>
                <a:gd name="connsiteY30" fmla="*/ 2478013 h 2801863"/>
                <a:gd name="connsiteX31" fmla="*/ 457200 w 6172200"/>
                <a:gd name="connsiteY31" fmla="*/ 2458963 h 2801863"/>
                <a:gd name="connsiteX32" fmla="*/ 361950 w 6172200"/>
                <a:gd name="connsiteY32" fmla="*/ 2392288 h 2801863"/>
                <a:gd name="connsiteX33" fmla="*/ 485775 w 6172200"/>
                <a:gd name="connsiteY33" fmla="*/ 2420863 h 2801863"/>
                <a:gd name="connsiteX34" fmla="*/ 400050 w 6172200"/>
                <a:gd name="connsiteY34" fmla="*/ 2354188 h 2801863"/>
                <a:gd name="connsiteX35" fmla="*/ 571500 w 6172200"/>
                <a:gd name="connsiteY35" fmla="*/ 2373238 h 2801863"/>
                <a:gd name="connsiteX36" fmla="*/ 85725 w 6172200"/>
                <a:gd name="connsiteY36" fmla="*/ 2154163 h 2801863"/>
                <a:gd name="connsiteX37" fmla="*/ 161925 w 6172200"/>
                <a:gd name="connsiteY37" fmla="*/ 2030338 h 2801863"/>
                <a:gd name="connsiteX38" fmla="*/ 0 w 6172200"/>
                <a:gd name="connsiteY38" fmla="*/ 1896988 h 2801863"/>
                <a:gd name="connsiteX39" fmla="*/ 257175 w 6172200"/>
                <a:gd name="connsiteY39" fmla="*/ 1992238 h 2801863"/>
                <a:gd name="connsiteX40" fmla="*/ 47625 w 6172200"/>
                <a:gd name="connsiteY40" fmla="*/ 1801738 h 2801863"/>
                <a:gd name="connsiteX41" fmla="*/ 447675 w 6172200"/>
                <a:gd name="connsiteY41" fmla="*/ 1982713 h 2801863"/>
                <a:gd name="connsiteX42" fmla="*/ 142875 w 6172200"/>
                <a:gd name="connsiteY42" fmla="*/ 1592188 h 2801863"/>
                <a:gd name="connsiteX43" fmla="*/ 523875 w 6172200"/>
                <a:gd name="connsiteY43" fmla="*/ 1563613 h 2801863"/>
                <a:gd name="connsiteX44" fmla="*/ 533400 w 6172200"/>
                <a:gd name="connsiteY44" fmla="*/ 1439788 h 2801863"/>
                <a:gd name="connsiteX45" fmla="*/ 619125 w 6172200"/>
                <a:gd name="connsiteY45" fmla="*/ 1401688 h 2801863"/>
                <a:gd name="connsiteX46" fmla="*/ 447675 w 6172200"/>
                <a:gd name="connsiteY46" fmla="*/ 1277863 h 2801863"/>
                <a:gd name="connsiteX47" fmla="*/ 485775 w 6172200"/>
                <a:gd name="connsiteY47" fmla="*/ 1115938 h 2801863"/>
                <a:gd name="connsiteX48" fmla="*/ 209550 w 6172200"/>
                <a:gd name="connsiteY48" fmla="*/ 915913 h 2801863"/>
                <a:gd name="connsiteX49" fmla="*/ 647700 w 6172200"/>
                <a:gd name="connsiteY49" fmla="*/ 734938 h 2801863"/>
                <a:gd name="connsiteX50" fmla="*/ 247650 w 6172200"/>
                <a:gd name="connsiteY50" fmla="*/ 601588 h 2801863"/>
                <a:gd name="connsiteX51" fmla="*/ 390525 w 6172200"/>
                <a:gd name="connsiteY51" fmla="*/ 601588 h 2801863"/>
                <a:gd name="connsiteX52" fmla="*/ 314325 w 6172200"/>
                <a:gd name="connsiteY52" fmla="*/ 525388 h 2801863"/>
                <a:gd name="connsiteX53" fmla="*/ 476250 w 6172200"/>
                <a:gd name="connsiteY53" fmla="*/ 553963 h 2801863"/>
                <a:gd name="connsiteX54" fmla="*/ 476250 w 6172200"/>
                <a:gd name="connsiteY54" fmla="*/ 411088 h 2801863"/>
                <a:gd name="connsiteX55" fmla="*/ 952500 w 6172200"/>
                <a:gd name="connsiteY55" fmla="*/ 468238 h 2801863"/>
                <a:gd name="connsiteX56" fmla="*/ 819150 w 6172200"/>
                <a:gd name="connsiteY56" fmla="*/ 372988 h 2801863"/>
                <a:gd name="connsiteX57" fmla="*/ 904875 w 6172200"/>
                <a:gd name="connsiteY57" fmla="*/ 372988 h 2801863"/>
                <a:gd name="connsiteX58" fmla="*/ 771525 w 6172200"/>
                <a:gd name="connsiteY58" fmla="*/ 277738 h 2801863"/>
                <a:gd name="connsiteX59" fmla="*/ 914400 w 6172200"/>
                <a:gd name="connsiteY59" fmla="*/ 344413 h 2801863"/>
                <a:gd name="connsiteX60" fmla="*/ 847725 w 6172200"/>
                <a:gd name="connsiteY60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772150 w 6172200"/>
                <a:gd name="connsiteY6" fmla="*/ 630163 h 2801863"/>
                <a:gd name="connsiteX7" fmla="*/ 5857875 w 6172200"/>
                <a:gd name="connsiteY7" fmla="*/ 573013 h 2801863"/>
                <a:gd name="connsiteX8" fmla="*/ 6067425 w 6172200"/>
                <a:gd name="connsiteY8" fmla="*/ 468238 h 2801863"/>
                <a:gd name="connsiteX9" fmla="*/ 5962650 w 6172200"/>
                <a:gd name="connsiteY9" fmla="*/ 630163 h 2801863"/>
                <a:gd name="connsiteX10" fmla="*/ 6172200 w 6172200"/>
                <a:gd name="connsiteY10" fmla="*/ 496813 h 2801863"/>
                <a:gd name="connsiteX11" fmla="*/ 6029325 w 6172200"/>
                <a:gd name="connsiteY11" fmla="*/ 658738 h 2801863"/>
                <a:gd name="connsiteX12" fmla="*/ 6124575 w 6172200"/>
                <a:gd name="connsiteY12" fmla="*/ 773038 h 2801863"/>
                <a:gd name="connsiteX13" fmla="*/ 5686425 w 6172200"/>
                <a:gd name="connsiteY13" fmla="*/ 1011163 h 2801863"/>
                <a:gd name="connsiteX14" fmla="*/ 5810250 w 6172200"/>
                <a:gd name="connsiteY14" fmla="*/ 1001638 h 2801863"/>
                <a:gd name="connsiteX15" fmla="*/ 5753100 w 6172200"/>
                <a:gd name="connsiteY15" fmla="*/ 1087363 h 2801863"/>
                <a:gd name="connsiteX16" fmla="*/ 5895975 w 6172200"/>
                <a:gd name="connsiteY16" fmla="*/ 1068313 h 2801863"/>
                <a:gd name="connsiteX17" fmla="*/ 5838825 w 6172200"/>
                <a:gd name="connsiteY17" fmla="*/ 1134988 h 2801863"/>
                <a:gd name="connsiteX18" fmla="*/ 5953125 w 6172200"/>
                <a:gd name="connsiteY18" fmla="*/ 1144513 h 2801863"/>
                <a:gd name="connsiteX19" fmla="*/ 5924550 w 6172200"/>
                <a:gd name="connsiteY19" fmla="*/ 1582663 h 2801863"/>
                <a:gd name="connsiteX20" fmla="*/ 6038850 w 6172200"/>
                <a:gd name="connsiteY20" fmla="*/ 1582663 h 2801863"/>
                <a:gd name="connsiteX21" fmla="*/ 5915025 w 6172200"/>
                <a:gd name="connsiteY21" fmla="*/ 1668388 h 2801863"/>
                <a:gd name="connsiteX22" fmla="*/ 6010275 w 6172200"/>
                <a:gd name="connsiteY22" fmla="*/ 1630288 h 2801863"/>
                <a:gd name="connsiteX23" fmla="*/ 5905500 w 6172200"/>
                <a:gd name="connsiteY23" fmla="*/ 1725538 h 2801863"/>
                <a:gd name="connsiteX24" fmla="*/ 5905500 w 6172200"/>
                <a:gd name="connsiteY24" fmla="*/ 1725538 h 2801863"/>
                <a:gd name="connsiteX25" fmla="*/ 5819775 w 6172200"/>
                <a:gd name="connsiteY25" fmla="*/ 1925563 h 2801863"/>
                <a:gd name="connsiteX26" fmla="*/ 6105525 w 6172200"/>
                <a:gd name="connsiteY26" fmla="*/ 1763638 h 2801863"/>
                <a:gd name="connsiteX27" fmla="*/ 5943600 w 6172200"/>
                <a:gd name="connsiteY27" fmla="*/ 2220838 h 2801863"/>
                <a:gd name="connsiteX28" fmla="*/ 4371975 w 6172200"/>
                <a:gd name="connsiteY28" fmla="*/ 2697088 h 2801863"/>
                <a:gd name="connsiteX29" fmla="*/ 1181100 w 6172200"/>
                <a:gd name="connsiteY29" fmla="*/ 2801863 h 2801863"/>
                <a:gd name="connsiteX30" fmla="*/ 314325 w 6172200"/>
                <a:gd name="connsiteY30" fmla="*/ 2478013 h 2801863"/>
                <a:gd name="connsiteX31" fmla="*/ 457200 w 6172200"/>
                <a:gd name="connsiteY31" fmla="*/ 2458963 h 2801863"/>
                <a:gd name="connsiteX32" fmla="*/ 361950 w 6172200"/>
                <a:gd name="connsiteY32" fmla="*/ 2392288 h 2801863"/>
                <a:gd name="connsiteX33" fmla="*/ 485775 w 6172200"/>
                <a:gd name="connsiteY33" fmla="*/ 2420863 h 2801863"/>
                <a:gd name="connsiteX34" fmla="*/ 400050 w 6172200"/>
                <a:gd name="connsiteY34" fmla="*/ 2354188 h 2801863"/>
                <a:gd name="connsiteX35" fmla="*/ 571500 w 6172200"/>
                <a:gd name="connsiteY35" fmla="*/ 2373238 h 2801863"/>
                <a:gd name="connsiteX36" fmla="*/ 85725 w 6172200"/>
                <a:gd name="connsiteY36" fmla="*/ 2154163 h 2801863"/>
                <a:gd name="connsiteX37" fmla="*/ 161925 w 6172200"/>
                <a:gd name="connsiteY37" fmla="*/ 2030338 h 2801863"/>
                <a:gd name="connsiteX38" fmla="*/ 0 w 6172200"/>
                <a:gd name="connsiteY38" fmla="*/ 1896988 h 2801863"/>
                <a:gd name="connsiteX39" fmla="*/ 257175 w 6172200"/>
                <a:gd name="connsiteY39" fmla="*/ 1992238 h 2801863"/>
                <a:gd name="connsiteX40" fmla="*/ 47625 w 6172200"/>
                <a:gd name="connsiteY40" fmla="*/ 1801738 h 2801863"/>
                <a:gd name="connsiteX41" fmla="*/ 447675 w 6172200"/>
                <a:gd name="connsiteY41" fmla="*/ 1982713 h 2801863"/>
                <a:gd name="connsiteX42" fmla="*/ 142875 w 6172200"/>
                <a:gd name="connsiteY42" fmla="*/ 1592188 h 2801863"/>
                <a:gd name="connsiteX43" fmla="*/ 523875 w 6172200"/>
                <a:gd name="connsiteY43" fmla="*/ 1563613 h 2801863"/>
                <a:gd name="connsiteX44" fmla="*/ 533400 w 6172200"/>
                <a:gd name="connsiteY44" fmla="*/ 1439788 h 2801863"/>
                <a:gd name="connsiteX45" fmla="*/ 619125 w 6172200"/>
                <a:gd name="connsiteY45" fmla="*/ 1401688 h 2801863"/>
                <a:gd name="connsiteX46" fmla="*/ 447675 w 6172200"/>
                <a:gd name="connsiteY46" fmla="*/ 1277863 h 2801863"/>
                <a:gd name="connsiteX47" fmla="*/ 485775 w 6172200"/>
                <a:gd name="connsiteY47" fmla="*/ 1115938 h 2801863"/>
                <a:gd name="connsiteX48" fmla="*/ 209550 w 6172200"/>
                <a:gd name="connsiteY48" fmla="*/ 915913 h 2801863"/>
                <a:gd name="connsiteX49" fmla="*/ 647700 w 6172200"/>
                <a:gd name="connsiteY49" fmla="*/ 734938 h 2801863"/>
                <a:gd name="connsiteX50" fmla="*/ 247650 w 6172200"/>
                <a:gd name="connsiteY50" fmla="*/ 601588 h 2801863"/>
                <a:gd name="connsiteX51" fmla="*/ 390525 w 6172200"/>
                <a:gd name="connsiteY51" fmla="*/ 601588 h 2801863"/>
                <a:gd name="connsiteX52" fmla="*/ 314325 w 6172200"/>
                <a:gd name="connsiteY52" fmla="*/ 525388 h 2801863"/>
                <a:gd name="connsiteX53" fmla="*/ 476250 w 6172200"/>
                <a:gd name="connsiteY53" fmla="*/ 553963 h 2801863"/>
                <a:gd name="connsiteX54" fmla="*/ 476250 w 6172200"/>
                <a:gd name="connsiteY54" fmla="*/ 411088 h 2801863"/>
                <a:gd name="connsiteX55" fmla="*/ 952500 w 6172200"/>
                <a:gd name="connsiteY55" fmla="*/ 468238 h 2801863"/>
                <a:gd name="connsiteX56" fmla="*/ 819150 w 6172200"/>
                <a:gd name="connsiteY56" fmla="*/ 372988 h 2801863"/>
                <a:gd name="connsiteX57" fmla="*/ 904875 w 6172200"/>
                <a:gd name="connsiteY57" fmla="*/ 372988 h 2801863"/>
                <a:gd name="connsiteX58" fmla="*/ 771525 w 6172200"/>
                <a:gd name="connsiteY58" fmla="*/ 277738 h 2801863"/>
                <a:gd name="connsiteX59" fmla="*/ 914400 w 6172200"/>
                <a:gd name="connsiteY59" fmla="*/ 344413 h 2801863"/>
                <a:gd name="connsiteX60" fmla="*/ 847725 w 6172200"/>
                <a:gd name="connsiteY60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794717 w 6172200"/>
                <a:gd name="connsiteY6" fmla="*/ 587662 h 2801863"/>
                <a:gd name="connsiteX7" fmla="*/ 5857875 w 6172200"/>
                <a:gd name="connsiteY7" fmla="*/ 573013 h 2801863"/>
                <a:gd name="connsiteX8" fmla="*/ 6067425 w 6172200"/>
                <a:gd name="connsiteY8" fmla="*/ 468238 h 2801863"/>
                <a:gd name="connsiteX9" fmla="*/ 5962650 w 6172200"/>
                <a:gd name="connsiteY9" fmla="*/ 630163 h 2801863"/>
                <a:gd name="connsiteX10" fmla="*/ 6172200 w 6172200"/>
                <a:gd name="connsiteY10" fmla="*/ 496813 h 2801863"/>
                <a:gd name="connsiteX11" fmla="*/ 6029325 w 6172200"/>
                <a:gd name="connsiteY11" fmla="*/ 658738 h 2801863"/>
                <a:gd name="connsiteX12" fmla="*/ 6124575 w 6172200"/>
                <a:gd name="connsiteY12" fmla="*/ 773038 h 2801863"/>
                <a:gd name="connsiteX13" fmla="*/ 5686425 w 6172200"/>
                <a:gd name="connsiteY13" fmla="*/ 1011163 h 2801863"/>
                <a:gd name="connsiteX14" fmla="*/ 5810250 w 6172200"/>
                <a:gd name="connsiteY14" fmla="*/ 1001638 h 2801863"/>
                <a:gd name="connsiteX15" fmla="*/ 5753100 w 6172200"/>
                <a:gd name="connsiteY15" fmla="*/ 1087363 h 2801863"/>
                <a:gd name="connsiteX16" fmla="*/ 5895975 w 6172200"/>
                <a:gd name="connsiteY16" fmla="*/ 1068313 h 2801863"/>
                <a:gd name="connsiteX17" fmla="*/ 5838825 w 6172200"/>
                <a:gd name="connsiteY17" fmla="*/ 1134988 h 2801863"/>
                <a:gd name="connsiteX18" fmla="*/ 5953125 w 6172200"/>
                <a:gd name="connsiteY18" fmla="*/ 1144513 h 2801863"/>
                <a:gd name="connsiteX19" fmla="*/ 5924550 w 6172200"/>
                <a:gd name="connsiteY19" fmla="*/ 1582663 h 2801863"/>
                <a:gd name="connsiteX20" fmla="*/ 6038850 w 6172200"/>
                <a:gd name="connsiteY20" fmla="*/ 1582663 h 2801863"/>
                <a:gd name="connsiteX21" fmla="*/ 5915025 w 6172200"/>
                <a:gd name="connsiteY21" fmla="*/ 1668388 h 2801863"/>
                <a:gd name="connsiteX22" fmla="*/ 6010275 w 6172200"/>
                <a:gd name="connsiteY22" fmla="*/ 1630288 h 2801863"/>
                <a:gd name="connsiteX23" fmla="*/ 5905500 w 6172200"/>
                <a:gd name="connsiteY23" fmla="*/ 1725538 h 2801863"/>
                <a:gd name="connsiteX24" fmla="*/ 5905500 w 6172200"/>
                <a:gd name="connsiteY24" fmla="*/ 1725538 h 2801863"/>
                <a:gd name="connsiteX25" fmla="*/ 5819775 w 6172200"/>
                <a:gd name="connsiteY25" fmla="*/ 1925563 h 2801863"/>
                <a:gd name="connsiteX26" fmla="*/ 6105525 w 6172200"/>
                <a:gd name="connsiteY26" fmla="*/ 1763638 h 2801863"/>
                <a:gd name="connsiteX27" fmla="*/ 5943600 w 6172200"/>
                <a:gd name="connsiteY27" fmla="*/ 2220838 h 2801863"/>
                <a:gd name="connsiteX28" fmla="*/ 4371975 w 6172200"/>
                <a:gd name="connsiteY28" fmla="*/ 2697088 h 2801863"/>
                <a:gd name="connsiteX29" fmla="*/ 1181100 w 6172200"/>
                <a:gd name="connsiteY29" fmla="*/ 2801863 h 2801863"/>
                <a:gd name="connsiteX30" fmla="*/ 314325 w 6172200"/>
                <a:gd name="connsiteY30" fmla="*/ 2478013 h 2801863"/>
                <a:gd name="connsiteX31" fmla="*/ 457200 w 6172200"/>
                <a:gd name="connsiteY31" fmla="*/ 2458963 h 2801863"/>
                <a:gd name="connsiteX32" fmla="*/ 361950 w 6172200"/>
                <a:gd name="connsiteY32" fmla="*/ 2392288 h 2801863"/>
                <a:gd name="connsiteX33" fmla="*/ 485775 w 6172200"/>
                <a:gd name="connsiteY33" fmla="*/ 2420863 h 2801863"/>
                <a:gd name="connsiteX34" fmla="*/ 400050 w 6172200"/>
                <a:gd name="connsiteY34" fmla="*/ 2354188 h 2801863"/>
                <a:gd name="connsiteX35" fmla="*/ 571500 w 6172200"/>
                <a:gd name="connsiteY35" fmla="*/ 2373238 h 2801863"/>
                <a:gd name="connsiteX36" fmla="*/ 85725 w 6172200"/>
                <a:gd name="connsiteY36" fmla="*/ 2154163 h 2801863"/>
                <a:gd name="connsiteX37" fmla="*/ 161925 w 6172200"/>
                <a:gd name="connsiteY37" fmla="*/ 2030338 h 2801863"/>
                <a:gd name="connsiteX38" fmla="*/ 0 w 6172200"/>
                <a:gd name="connsiteY38" fmla="*/ 1896988 h 2801863"/>
                <a:gd name="connsiteX39" fmla="*/ 257175 w 6172200"/>
                <a:gd name="connsiteY39" fmla="*/ 1992238 h 2801863"/>
                <a:gd name="connsiteX40" fmla="*/ 47625 w 6172200"/>
                <a:gd name="connsiteY40" fmla="*/ 1801738 h 2801863"/>
                <a:gd name="connsiteX41" fmla="*/ 447675 w 6172200"/>
                <a:gd name="connsiteY41" fmla="*/ 1982713 h 2801863"/>
                <a:gd name="connsiteX42" fmla="*/ 142875 w 6172200"/>
                <a:gd name="connsiteY42" fmla="*/ 1592188 h 2801863"/>
                <a:gd name="connsiteX43" fmla="*/ 523875 w 6172200"/>
                <a:gd name="connsiteY43" fmla="*/ 1563613 h 2801863"/>
                <a:gd name="connsiteX44" fmla="*/ 533400 w 6172200"/>
                <a:gd name="connsiteY44" fmla="*/ 1439788 h 2801863"/>
                <a:gd name="connsiteX45" fmla="*/ 619125 w 6172200"/>
                <a:gd name="connsiteY45" fmla="*/ 1401688 h 2801863"/>
                <a:gd name="connsiteX46" fmla="*/ 447675 w 6172200"/>
                <a:gd name="connsiteY46" fmla="*/ 1277863 h 2801863"/>
                <a:gd name="connsiteX47" fmla="*/ 485775 w 6172200"/>
                <a:gd name="connsiteY47" fmla="*/ 1115938 h 2801863"/>
                <a:gd name="connsiteX48" fmla="*/ 209550 w 6172200"/>
                <a:gd name="connsiteY48" fmla="*/ 915913 h 2801863"/>
                <a:gd name="connsiteX49" fmla="*/ 647700 w 6172200"/>
                <a:gd name="connsiteY49" fmla="*/ 734938 h 2801863"/>
                <a:gd name="connsiteX50" fmla="*/ 247650 w 6172200"/>
                <a:gd name="connsiteY50" fmla="*/ 601588 h 2801863"/>
                <a:gd name="connsiteX51" fmla="*/ 390525 w 6172200"/>
                <a:gd name="connsiteY51" fmla="*/ 601588 h 2801863"/>
                <a:gd name="connsiteX52" fmla="*/ 314325 w 6172200"/>
                <a:gd name="connsiteY52" fmla="*/ 525388 h 2801863"/>
                <a:gd name="connsiteX53" fmla="*/ 476250 w 6172200"/>
                <a:gd name="connsiteY53" fmla="*/ 553963 h 2801863"/>
                <a:gd name="connsiteX54" fmla="*/ 476250 w 6172200"/>
                <a:gd name="connsiteY54" fmla="*/ 411088 h 2801863"/>
                <a:gd name="connsiteX55" fmla="*/ 952500 w 6172200"/>
                <a:gd name="connsiteY55" fmla="*/ 468238 h 2801863"/>
                <a:gd name="connsiteX56" fmla="*/ 819150 w 6172200"/>
                <a:gd name="connsiteY56" fmla="*/ 372988 h 2801863"/>
                <a:gd name="connsiteX57" fmla="*/ 904875 w 6172200"/>
                <a:gd name="connsiteY57" fmla="*/ 372988 h 2801863"/>
                <a:gd name="connsiteX58" fmla="*/ 771525 w 6172200"/>
                <a:gd name="connsiteY58" fmla="*/ 277738 h 2801863"/>
                <a:gd name="connsiteX59" fmla="*/ 914400 w 6172200"/>
                <a:gd name="connsiteY59" fmla="*/ 344413 h 2801863"/>
                <a:gd name="connsiteX60" fmla="*/ 847725 w 6172200"/>
                <a:gd name="connsiteY60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794717 w 6172200"/>
                <a:gd name="connsiteY6" fmla="*/ 587662 h 2801863"/>
                <a:gd name="connsiteX7" fmla="*/ 5913335 w 6172200"/>
                <a:gd name="connsiteY7" fmla="*/ 556612 h 2801863"/>
                <a:gd name="connsiteX8" fmla="*/ 6067425 w 6172200"/>
                <a:gd name="connsiteY8" fmla="*/ 468238 h 2801863"/>
                <a:gd name="connsiteX9" fmla="*/ 5962650 w 6172200"/>
                <a:gd name="connsiteY9" fmla="*/ 630163 h 2801863"/>
                <a:gd name="connsiteX10" fmla="*/ 6172200 w 6172200"/>
                <a:gd name="connsiteY10" fmla="*/ 496813 h 2801863"/>
                <a:gd name="connsiteX11" fmla="*/ 6029325 w 6172200"/>
                <a:gd name="connsiteY11" fmla="*/ 658738 h 2801863"/>
                <a:gd name="connsiteX12" fmla="*/ 6124575 w 6172200"/>
                <a:gd name="connsiteY12" fmla="*/ 773038 h 2801863"/>
                <a:gd name="connsiteX13" fmla="*/ 5686425 w 6172200"/>
                <a:gd name="connsiteY13" fmla="*/ 1011163 h 2801863"/>
                <a:gd name="connsiteX14" fmla="*/ 5810250 w 6172200"/>
                <a:gd name="connsiteY14" fmla="*/ 1001638 h 2801863"/>
                <a:gd name="connsiteX15" fmla="*/ 5753100 w 6172200"/>
                <a:gd name="connsiteY15" fmla="*/ 1087363 h 2801863"/>
                <a:gd name="connsiteX16" fmla="*/ 5895975 w 6172200"/>
                <a:gd name="connsiteY16" fmla="*/ 1068313 h 2801863"/>
                <a:gd name="connsiteX17" fmla="*/ 5838825 w 6172200"/>
                <a:gd name="connsiteY17" fmla="*/ 1134988 h 2801863"/>
                <a:gd name="connsiteX18" fmla="*/ 5953125 w 6172200"/>
                <a:gd name="connsiteY18" fmla="*/ 1144513 h 2801863"/>
                <a:gd name="connsiteX19" fmla="*/ 5924550 w 6172200"/>
                <a:gd name="connsiteY19" fmla="*/ 1582663 h 2801863"/>
                <a:gd name="connsiteX20" fmla="*/ 6038850 w 6172200"/>
                <a:gd name="connsiteY20" fmla="*/ 1582663 h 2801863"/>
                <a:gd name="connsiteX21" fmla="*/ 5915025 w 6172200"/>
                <a:gd name="connsiteY21" fmla="*/ 1668388 h 2801863"/>
                <a:gd name="connsiteX22" fmla="*/ 6010275 w 6172200"/>
                <a:gd name="connsiteY22" fmla="*/ 1630288 h 2801863"/>
                <a:gd name="connsiteX23" fmla="*/ 5905500 w 6172200"/>
                <a:gd name="connsiteY23" fmla="*/ 1725538 h 2801863"/>
                <a:gd name="connsiteX24" fmla="*/ 5905500 w 6172200"/>
                <a:gd name="connsiteY24" fmla="*/ 1725538 h 2801863"/>
                <a:gd name="connsiteX25" fmla="*/ 5819775 w 6172200"/>
                <a:gd name="connsiteY25" fmla="*/ 1925563 h 2801863"/>
                <a:gd name="connsiteX26" fmla="*/ 6105525 w 6172200"/>
                <a:gd name="connsiteY26" fmla="*/ 1763638 h 2801863"/>
                <a:gd name="connsiteX27" fmla="*/ 5943600 w 6172200"/>
                <a:gd name="connsiteY27" fmla="*/ 2220838 h 2801863"/>
                <a:gd name="connsiteX28" fmla="*/ 4371975 w 6172200"/>
                <a:gd name="connsiteY28" fmla="*/ 2697088 h 2801863"/>
                <a:gd name="connsiteX29" fmla="*/ 1181100 w 6172200"/>
                <a:gd name="connsiteY29" fmla="*/ 2801863 h 2801863"/>
                <a:gd name="connsiteX30" fmla="*/ 314325 w 6172200"/>
                <a:gd name="connsiteY30" fmla="*/ 2478013 h 2801863"/>
                <a:gd name="connsiteX31" fmla="*/ 457200 w 6172200"/>
                <a:gd name="connsiteY31" fmla="*/ 2458963 h 2801863"/>
                <a:gd name="connsiteX32" fmla="*/ 361950 w 6172200"/>
                <a:gd name="connsiteY32" fmla="*/ 2392288 h 2801863"/>
                <a:gd name="connsiteX33" fmla="*/ 485775 w 6172200"/>
                <a:gd name="connsiteY33" fmla="*/ 2420863 h 2801863"/>
                <a:gd name="connsiteX34" fmla="*/ 400050 w 6172200"/>
                <a:gd name="connsiteY34" fmla="*/ 2354188 h 2801863"/>
                <a:gd name="connsiteX35" fmla="*/ 571500 w 6172200"/>
                <a:gd name="connsiteY35" fmla="*/ 2373238 h 2801863"/>
                <a:gd name="connsiteX36" fmla="*/ 85725 w 6172200"/>
                <a:gd name="connsiteY36" fmla="*/ 2154163 h 2801863"/>
                <a:gd name="connsiteX37" fmla="*/ 161925 w 6172200"/>
                <a:gd name="connsiteY37" fmla="*/ 2030338 h 2801863"/>
                <a:gd name="connsiteX38" fmla="*/ 0 w 6172200"/>
                <a:gd name="connsiteY38" fmla="*/ 1896988 h 2801863"/>
                <a:gd name="connsiteX39" fmla="*/ 257175 w 6172200"/>
                <a:gd name="connsiteY39" fmla="*/ 1992238 h 2801863"/>
                <a:gd name="connsiteX40" fmla="*/ 47625 w 6172200"/>
                <a:gd name="connsiteY40" fmla="*/ 1801738 h 2801863"/>
                <a:gd name="connsiteX41" fmla="*/ 447675 w 6172200"/>
                <a:gd name="connsiteY41" fmla="*/ 1982713 h 2801863"/>
                <a:gd name="connsiteX42" fmla="*/ 142875 w 6172200"/>
                <a:gd name="connsiteY42" fmla="*/ 1592188 h 2801863"/>
                <a:gd name="connsiteX43" fmla="*/ 523875 w 6172200"/>
                <a:gd name="connsiteY43" fmla="*/ 1563613 h 2801863"/>
                <a:gd name="connsiteX44" fmla="*/ 533400 w 6172200"/>
                <a:gd name="connsiteY44" fmla="*/ 1439788 h 2801863"/>
                <a:gd name="connsiteX45" fmla="*/ 619125 w 6172200"/>
                <a:gd name="connsiteY45" fmla="*/ 1401688 h 2801863"/>
                <a:gd name="connsiteX46" fmla="*/ 447675 w 6172200"/>
                <a:gd name="connsiteY46" fmla="*/ 1277863 h 2801863"/>
                <a:gd name="connsiteX47" fmla="*/ 485775 w 6172200"/>
                <a:gd name="connsiteY47" fmla="*/ 1115938 h 2801863"/>
                <a:gd name="connsiteX48" fmla="*/ 209550 w 6172200"/>
                <a:gd name="connsiteY48" fmla="*/ 915913 h 2801863"/>
                <a:gd name="connsiteX49" fmla="*/ 647700 w 6172200"/>
                <a:gd name="connsiteY49" fmla="*/ 734938 h 2801863"/>
                <a:gd name="connsiteX50" fmla="*/ 247650 w 6172200"/>
                <a:gd name="connsiteY50" fmla="*/ 601588 h 2801863"/>
                <a:gd name="connsiteX51" fmla="*/ 390525 w 6172200"/>
                <a:gd name="connsiteY51" fmla="*/ 601588 h 2801863"/>
                <a:gd name="connsiteX52" fmla="*/ 314325 w 6172200"/>
                <a:gd name="connsiteY52" fmla="*/ 525388 h 2801863"/>
                <a:gd name="connsiteX53" fmla="*/ 476250 w 6172200"/>
                <a:gd name="connsiteY53" fmla="*/ 553963 h 2801863"/>
                <a:gd name="connsiteX54" fmla="*/ 476250 w 6172200"/>
                <a:gd name="connsiteY54" fmla="*/ 411088 h 2801863"/>
                <a:gd name="connsiteX55" fmla="*/ 952500 w 6172200"/>
                <a:gd name="connsiteY55" fmla="*/ 468238 h 2801863"/>
                <a:gd name="connsiteX56" fmla="*/ 819150 w 6172200"/>
                <a:gd name="connsiteY56" fmla="*/ 372988 h 2801863"/>
                <a:gd name="connsiteX57" fmla="*/ 904875 w 6172200"/>
                <a:gd name="connsiteY57" fmla="*/ 372988 h 2801863"/>
                <a:gd name="connsiteX58" fmla="*/ 771525 w 6172200"/>
                <a:gd name="connsiteY58" fmla="*/ 277738 h 2801863"/>
                <a:gd name="connsiteX59" fmla="*/ 914400 w 6172200"/>
                <a:gd name="connsiteY59" fmla="*/ 344413 h 2801863"/>
                <a:gd name="connsiteX60" fmla="*/ 847725 w 6172200"/>
                <a:gd name="connsiteY60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794717 w 6172200"/>
                <a:gd name="connsiteY6" fmla="*/ 587662 h 2801863"/>
                <a:gd name="connsiteX7" fmla="*/ 6067425 w 6172200"/>
                <a:gd name="connsiteY7" fmla="*/ 468238 h 2801863"/>
                <a:gd name="connsiteX8" fmla="*/ 5962650 w 6172200"/>
                <a:gd name="connsiteY8" fmla="*/ 630163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794717 w 6172200"/>
                <a:gd name="connsiteY6" fmla="*/ 587662 h 2801863"/>
                <a:gd name="connsiteX7" fmla="*/ 6067425 w 6172200"/>
                <a:gd name="connsiteY7" fmla="*/ 468238 h 2801863"/>
                <a:gd name="connsiteX8" fmla="*/ 5962650 w 6172200"/>
                <a:gd name="connsiteY8" fmla="*/ 630163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067425 w 6172200"/>
                <a:gd name="connsiteY7" fmla="*/ 468238 h 2801863"/>
                <a:gd name="connsiteX8" fmla="*/ 5962650 w 6172200"/>
                <a:gd name="connsiteY8" fmla="*/ 630163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067425 w 6172200"/>
                <a:gd name="connsiteY7" fmla="*/ 468238 h 2801863"/>
                <a:gd name="connsiteX8" fmla="*/ 5962650 w 6172200"/>
                <a:gd name="connsiteY8" fmla="*/ 630163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067425 w 6172200"/>
                <a:gd name="connsiteY7" fmla="*/ 468238 h 2801863"/>
                <a:gd name="connsiteX8" fmla="*/ 5962650 w 6172200"/>
                <a:gd name="connsiteY8" fmla="*/ 630163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067425 w 6172200"/>
                <a:gd name="connsiteY7" fmla="*/ 468238 h 2801863"/>
                <a:gd name="connsiteX8" fmla="*/ 5962650 w 6172200"/>
                <a:gd name="connsiteY8" fmla="*/ 630163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067425 w 6172200"/>
                <a:gd name="connsiteY7" fmla="*/ 468238 h 2801863"/>
                <a:gd name="connsiteX8" fmla="*/ 5952681 w 6172200"/>
                <a:gd name="connsiteY8" fmla="*/ 587662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106754 w 6172200"/>
                <a:gd name="connsiteY7" fmla="*/ 433825 h 2801863"/>
                <a:gd name="connsiteX8" fmla="*/ 5952681 w 6172200"/>
                <a:gd name="connsiteY8" fmla="*/ 587662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106754 w 6172200"/>
                <a:gd name="connsiteY7" fmla="*/ 433825 h 2801863"/>
                <a:gd name="connsiteX8" fmla="*/ 5952681 w 6172200"/>
                <a:gd name="connsiteY8" fmla="*/ 587662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72200"/>
                <a:gd name="connsiteY0" fmla="*/ 249163 h 2801863"/>
                <a:gd name="connsiteX1" fmla="*/ 1181100 w 6172200"/>
                <a:gd name="connsiteY1" fmla="*/ 258688 h 2801863"/>
                <a:gd name="connsiteX2" fmla="*/ 5010150 w 6172200"/>
                <a:gd name="connsiteY2" fmla="*/ 192013 h 2801863"/>
                <a:gd name="connsiteX3" fmla="*/ 5334000 w 6172200"/>
                <a:gd name="connsiteY3" fmla="*/ 39613 h 2801863"/>
                <a:gd name="connsiteX4" fmla="*/ 5614178 w 6172200"/>
                <a:gd name="connsiteY4" fmla="*/ 88122 h 2801863"/>
                <a:gd name="connsiteX5" fmla="*/ 5943600 w 6172200"/>
                <a:gd name="connsiteY5" fmla="*/ 153913 h 2801863"/>
                <a:gd name="connsiteX6" fmla="*/ 5802091 w 6172200"/>
                <a:gd name="connsiteY6" fmla="*/ 538501 h 2801863"/>
                <a:gd name="connsiteX7" fmla="*/ 6106754 w 6172200"/>
                <a:gd name="connsiteY7" fmla="*/ 433825 h 2801863"/>
                <a:gd name="connsiteX8" fmla="*/ 5952681 w 6172200"/>
                <a:gd name="connsiteY8" fmla="*/ 587662 h 2801863"/>
                <a:gd name="connsiteX9" fmla="*/ 6172200 w 6172200"/>
                <a:gd name="connsiteY9" fmla="*/ 496813 h 2801863"/>
                <a:gd name="connsiteX10" fmla="*/ 6029325 w 6172200"/>
                <a:gd name="connsiteY10" fmla="*/ 658738 h 2801863"/>
                <a:gd name="connsiteX11" fmla="*/ 6124575 w 6172200"/>
                <a:gd name="connsiteY11" fmla="*/ 773038 h 2801863"/>
                <a:gd name="connsiteX12" fmla="*/ 5686425 w 6172200"/>
                <a:gd name="connsiteY12" fmla="*/ 1011163 h 2801863"/>
                <a:gd name="connsiteX13" fmla="*/ 5810250 w 6172200"/>
                <a:gd name="connsiteY13" fmla="*/ 1001638 h 2801863"/>
                <a:gd name="connsiteX14" fmla="*/ 5753100 w 6172200"/>
                <a:gd name="connsiteY14" fmla="*/ 1087363 h 2801863"/>
                <a:gd name="connsiteX15" fmla="*/ 5895975 w 6172200"/>
                <a:gd name="connsiteY15" fmla="*/ 1068313 h 2801863"/>
                <a:gd name="connsiteX16" fmla="*/ 5838825 w 6172200"/>
                <a:gd name="connsiteY16" fmla="*/ 1134988 h 2801863"/>
                <a:gd name="connsiteX17" fmla="*/ 5953125 w 6172200"/>
                <a:gd name="connsiteY17" fmla="*/ 1144513 h 2801863"/>
                <a:gd name="connsiteX18" fmla="*/ 5924550 w 6172200"/>
                <a:gd name="connsiteY18" fmla="*/ 1582663 h 2801863"/>
                <a:gd name="connsiteX19" fmla="*/ 6038850 w 6172200"/>
                <a:gd name="connsiteY19" fmla="*/ 1582663 h 2801863"/>
                <a:gd name="connsiteX20" fmla="*/ 5915025 w 6172200"/>
                <a:gd name="connsiteY20" fmla="*/ 1668388 h 2801863"/>
                <a:gd name="connsiteX21" fmla="*/ 6010275 w 6172200"/>
                <a:gd name="connsiteY21" fmla="*/ 1630288 h 2801863"/>
                <a:gd name="connsiteX22" fmla="*/ 5905500 w 6172200"/>
                <a:gd name="connsiteY22" fmla="*/ 1725538 h 2801863"/>
                <a:gd name="connsiteX23" fmla="*/ 5905500 w 6172200"/>
                <a:gd name="connsiteY23" fmla="*/ 1725538 h 2801863"/>
                <a:gd name="connsiteX24" fmla="*/ 5819775 w 6172200"/>
                <a:gd name="connsiteY24" fmla="*/ 1925563 h 2801863"/>
                <a:gd name="connsiteX25" fmla="*/ 6105525 w 6172200"/>
                <a:gd name="connsiteY25" fmla="*/ 1763638 h 2801863"/>
                <a:gd name="connsiteX26" fmla="*/ 5943600 w 6172200"/>
                <a:gd name="connsiteY26" fmla="*/ 2220838 h 2801863"/>
                <a:gd name="connsiteX27" fmla="*/ 4371975 w 6172200"/>
                <a:gd name="connsiteY27" fmla="*/ 2697088 h 2801863"/>
                <a:gd name="connsiteX28" fmla="*/ 1181100 w 6172200"/>
                <a:gd name="connsiteY28" fmla="*/ 2801863 h 2801863"/>
                <a:gd name="connsiteX29" fmla="*/ 314325 w 6172200"/>
                <a:gd name="connsiteY29" fmla="*/ 2478013 h 2801863"/>
                <a:gd name="connsiteX30" fmla="*/ 457200 w 6172200"/>
                <a:gd name="connsiteY30" fmla="*/ 2458963 h 2801863"/>
                <a:gd name="connsiteX31" fmla="*/ 361950 w 6172200"/>
                <a:gd name="connsiteY31" fmla="*/ 2392288 h 2801863"/>
                <a:gd name="connsiteX32" fmla="*/ 485775 w 6172200"/>
                <a:gd name="connsiteY32" fmla="*/ 2420863 h 2801863"/>
                <a:gd name="connsiteX33" fmla="*/ 400050 w 6172200"/>
                <a:gd name="connsiteY33" fmla="*/ 2354188 h 2801863"/>
                <a:gd name="connsiteX34" fmla="*/ 571500 w 6172200"/>
                <a:gd name="connsiteY34" fmla="*/ 2373238 h 2801863"/>
                <a:gd name="connsiteX35" fmla="*/ 85725 w 6172200"/>
                <a:gd name="connsiteY35" fmla="*/ 2154163 h 2801863"/>
                <a:gd name="connsiteX36" fmla="*/ 161925 w 6172200"/>
                <a:gd name="connsiteY36" fmla="*/ 2030338 h 2801863"/>
                <a:gd name="connsiteX37" fmla="*/ 0 w 6172200"/>
                <a:gd name="connsiteY37" fmla="*/ 1896988 h 2801863"/>
                <a:gd name="connsiteX38" fmla="*/ 257175 w 6172200"/>
                <a:gd name="connsiteY38" fmla="*/ 1992238 h 2801863"/>
                <a:gd name="connsiteX39" fmla="*/ 47625 w 6172200"/>
                <a:gd name="connsiteY39" fmla="*/ 1801738 h 2801863"/>
                <a:gd name="connsiteX40" fmla="*/ 447675 w 6172200"/>
                <a:gd name="connsiteY40" fmla="*/ 1982713 h 2801863"/>
                <a:gd name="connsiteX41" fmla="*/ 142875 w 6172200"/>
                <a:gd name="connsiteY41" fmla="*/ 1592188 h 2801863"/>
                <a:gd name="connsiteX42" fmla="*/ 523875 w 6172200"/>
                <a:gd name="connsiteY42" fmla="*/ 1563613 h 2801863"/>
                <a:gd name="connsiteX43" fmla="*/ 533400 w 6172200"/>
                <a:gd name="connsiteY43" fmla="*/ 1439788 h 2801863"/>
                <a:gd name="connsiteX44" fmla="*/ 619125 w 6172200"/>
                <a:gd name="connsiteY44" fmla="*/ 1401688 h 2801863"/>
                <a:gd name="connsiteX45" fmla="*/ 447675 w 6172200"/>
                <a:gd name="connsiteY45" fmla="*/ 1277863 h 2801863"/>
                <a:gd name="connsiteX46" fmla="*/ 485775 w 6172200"/>
                <a:gd name="connsiteY46" fmla="*/ 1115938 h 2801863"/>
                <a:gd name="connsiteX47" fmla="*/ 209550 w 6172200"/>
                <a:gd name="connsiteY47" fmla="*/ 915913 h 2801863"/>
                <a:gd name="connsiteX48" fmla="*/ 647700 w 6172200"/>
                <a:gd name="connsiteY48" fmla="*/ 734938 h 2801863"/>
                <a:gd name="connsiteX49" fmla="*/ 247650 w 6172200"/>
                <a:gd name="connsiteY49" fmla="*/ 601588 h 2801863"/>
                <a:gd name="connsiteX50" fmla="*/ 390525 w 6172200"/>
                <a:gd name="connsiteY50" fmla="*/ 601588 h 2801863"/>
                <a:gd name="connsiteX51" fmla="*/ 314325 w 6172200"/>
                <a:gd name="connsiteY51" fmla="*/ 525388 h 2801863"/>
                <a:gd name="connsiteX52" fmla="*/ 476250 w 6172200"/>
                <a:gd name="connsiteY52" fmla="*/ 553963 h 2801863"/>
                <a:gd name="connsiteX53" fmla="*/ 476250 w 6172200"/>
                <a:gd name="connsiteY53" fmla="*/ 411088 h 2801863"/>
                <a:gd name="connsiteX54" fmla="*/ 952500 w 6172200"/>
                <a:gd name="connsiteY54" fmla="*/ 468238 h 2801863"/>
                <a:gd name="connsiteX55" fmla="*/ 819150 w 6172200"/>
                <a:gd name="connsiteY55" fmla="*/ 372988 h 2801863"/>
                <a:gd name="connsiteX56" fmla="*/ 904875 w 6172200"/>
                <a:gd name="connsiteY56" fmla="*/ 372988 h 2801863"/>
                <a:gd name="connsiteX57" fmla="*/ 771525 w 6172200"/>
                <a:gd name="connsiteY57" fmla="*/ 277738 h 2801863"/>
                <a:gd name="connsiteX58" fmla="*/ 914400 w 6172200"/>
                <a:gd name="connsiteY58" fmla="*/ 344413 h 2801863"/>
                <a:gd name="connsiteX59" fmla="*/ 847725 w 6172200"/>
                <a:gd name="connsiteY59" fmla="*/ 249163 h 2801863"/>
                <a:gd name="connsiteX0" fmla="*/ 847725 w 6183312"/>
                <a:gd name="connsiteY0" fmla="*/ 249163 h 2801863"/>
                <a:gd name="connsiteX1" fmla="*/ 1181100 w 6183312"/>
                <a:gd name="connsiteY1" fmla="*/ 258688 h 2801863"/>
                <a:gd name="connsiteX2" fmla="*/ 5010150 w 6183312"/>
                <a:gd name="connsiteY2" fmla="*/ 192013 h 2801863"/>
                <a:gd name="connsiteX3" fmla="*/ 5334000 w 6183312"/>
                <a:gd name="connsiteY3" fmla="*/ 39613 h 2801863"/>
                <a:gd name="connsiteX4" fmla="*/ 5614178 w 6183312"/>
                <a:gd name="connsiteY4" fmla="*/ 88122 h 2801863"/>
                <a:gd name="connsiteX5" fmla="*/ 5943600 w 6183312"/>
                <a:gd name="connsiteY5" fmla="*/ 153913 h 2801863"/>
                <a:gd name="connsiteX6" fmla="*/ 5802091 w 6183312"/>
                <a:gd name="connsiteY6" fmla="*/ 538501 h 2801863"/>
                <a:gd name="connsiteX7" fmla="*/ 6106754 w 6183312"/>
                <a:gd name="connsiteY7" fmla="*/ 433825 h 2801863"/>
                <a:gd name="connsiteX8" fmla="*/ 5952681 w 6183312"/>
                <a:gd name="connsiteY8" fmla="*/ 587662 h 2801863"/>
                <a:gd name="connsiteX9" fmla="*/ 6172200 w 6183312"/>
                <a:gd name="connsiteY9" fmla="*/ 496813 h 2801863"/>
                <a:gd name="connsiteX10" fmla="*/ 6029325 w 6183312"/>
                <a:gd name="connsiteY10" fmla="*/ 658738 h 2801863"/>
                <a:gd name="connsiteX11" fmla="*/ 6124575 w 6183312"/>
                <a:gd name="connsiteY11" fmla="*/ 773038 h 2801863"/>
                <a:gd name="connsiteX12" fmla="*/ 5686425 w 6183312"/>
                <a:gd name="connsiteY12" fmla="*/ 1011163 h 2801863"/>
                <a:gd name="connsiteX13" fmla="*/ 5810250 w 6183312"/>
                <a:gd name="connsiteY13" fmla="*/ 1001638 h 2801863"/>
                <a:gd name="connsiteX14" fmla="*/ 5753100 w 6183312"/>
                <a:gd name="connsiteY14" fmla="*/ 1087363 h 2801863"/>
                <a:gd name="connsiteX15" fmla="*/ 5895975 w 6183312"/>
                <a:gd name="connsiteY15" fmla="*/ 1068313 h 2801863"/>
                <a:gd name="connsiteX16" fmla="*/ 5838825 w 6183312"/>
                <a:gd name="connsiteY16" fmla="*/ 1134988 h 2801863"/>
                <a:gd name="connsiteX17" fmla="*/ 5953125 w 6183312"/>
                <a:gd name="connsiteY17" fmla="*/ 1144513 h 2801863"/>
                <a:gd name="connsiteX18" fmla="*/ 5924550 w 6183312"/>
                <a:gd name="connsiteY18" fmla="*/ 1582663 h 2801863"/>
                <a:gd name="connsiteX19" fmla="*/ 6038850 w 6183312"/>
                <a:gd name="connsiteY19" fmla="*/ 1582663 h 2801863"/>
                <a:gd name="connsiteX20" fmla="*/ 5915025 w 6183312"/>
                <a:gd name="connsiteY20" fmla="*/ 1668388 h 2801863"/>
                <a:gd name="connsiteX21" fmla="*/ 6010275 w 6183312"/>
                <a:gd name="connsiteY21" fmla="*/ 1630288 h 2801863"/>
                <a:gd name="connsiteX22" fmla="*/ 5905500 w 6183312"/>
                <a:gd name="connsiteY22" fmla="*/ 1725538 h 2801863"/>
                <a:gd name="connsiteX23" fmla="*/ 5905500 w 6183312"/>
                <a:gd name="connsiteY23" fmla="*/ 1725538 h 2801863"/>
                <a:gd name="connsiteX24" fmla="*/ 5819775 w 6183312"/>
                <a:gd name="connsiteY24" fmla="*/ 1925563 h 2801863"/>
                <a:gd name="connsiteX25" fmla="*/ 6105525 w 6183312"/>
                <a:gd name="connsiteY25" fmla="*/ 1763638 h 2801863"/>
                <a:gd name="connsiteX26" fmla="*/ 5943600 w 6183312"/>
                <a:gd name="connsiteY26" fmla="*/ 2220838 h 2801863"/>
                <a:gd name="connsiteX27" fmla="*/ 4371975 w 6183312"/>
                <a:gd name="connsiteY27" fmla="*/ 2697088 h 2801863"/>
                <a:gd name="connsiteX28" fmla="*/ 1181100 w 6183312"/>
                <a:gd name="connsiteY28" fmla="*/ 2801863 h 2801863"/>
                <a:gd name="connsiteX29" fmla="*/ 314325 w 6183312"/>
                <a:gd name="connsiteY29" fmla="*/ 2478013 h 2801863"/>
                <a:gd name="connsiteX30" fmla="*/ 457200 w 6183312"/>
                <a:gd name="connsiteY30" fmla="*/ 2458963 h 2801863"/>
                <a:gd name="connsiteX31" fmla="*/ 361950 w 6183312"/>
                <a:gd name="connsiteY31" fmla="*/ 2392288 h 2801863"/>
                <a:gd name="connsiteX32" fmla="*/ 485775 w 6183312"/>
                <a:gd name="connsiteY32" fmla="*/ 2420863 h 2801863"/>
                <a:gd name="connsiteX33" fmla="*/ 400050 w 6183312"/>
                <a:gd name="connsiteY33" fmla="*/ 2354188 h 2801863"/>
                <a:gd name="connsiteX34" fmla="*/ 571500 w 6183312"/>
                <a:gd name="connsiteY34" fmla="*/ 2373238 h 2801863"/>
                <a:gd name="connsiteX35" fmla="*/ 85725 w 6183312"/>
                <a:gd name="connsiteY35" fmla="*/ 2154163 h 2801863"/>
                <a:gd name="connsiteX36" fmla="*/ 161925 w 6183312"/>
                <a:gd name="connsiteY36" fmla="*/ 2030338 h 2801863"/>
                <a:gd name="connsiteX37" fmla="*/ 0 w 6183312"/>
                <a:gd name="connsiteY37" fmla="*/ 1896988 h 2801863"/>
                <a:gd name="connsiteX38" fmla="*/ 257175 w 6183312"/>
                <a:gd name="connsiteY38" fmla="*/ 1992238 h 2801863"/>
                <a:gd name="connsiteX39" fmla="*/ 47625 w 6183312"/>
                <a:gd name="connsiteY39" fmla="*/ 1801738 h 2801863"/>
                <a:gd name="connsiteX40" fmla="*/ 447675 w 6183312"/>
                <a:gd name="connsiteY40" fmla="*/ 1982713 h 2801863"/>
                <a:gd name="connsiteX41" fmla="*/ 142875 w 6183312"/>
                <a:gd name="connsiteY41" fmla="*/ 1592188 h 2801863"/>
                <a:gd name="connsiteX42" fmla="*/ 523875 w 6183312"/>
                <a:gd name="connsiteY42" fmla="*/ 1563613 h 2801863"/>
                <a:gd name="connsiteX43" fmla="*/ 533400 w 6183312"/>
                <a:gd name="connsiteY43" fmla="*/ 1439788 h 2801863"/>
                <a:gd name="connsiteX44" fmla="*/ 619125 w 6183312"/>
                <a:gd name="connsiteY44" fmla="*/ 1401688 h 2801863"/>
                <a:gd name="connsiteX45" fmla="*/ 447675 w 6183312"/>
                <a:gd name="connsiteY45" fmla="*/ 1277863 h 2801863"/>
                <a:gd name="connsiteX46" fmla="*/ 485775 w 6183312"/>
                <a:gd name="connsiteY46" fmla="*/ 1115938 h 2801863"/>
                <a:gd name="connsiteX47" fmla="*/ 209550 w 6183312"/>
                <a:gd name="connsiteY47" fmla="*/ 915913 h 2801863"/>
                <a:gd name="connsiteX48" fmla="*/ 647700 w 6183312"/>
                <a:gd name="connsiteY48" fmla="*/ 734938 h 2801863"/>
                <a:gd name="connsiteX49" fmla="*/ 247650 w 6183312"/>
                <a:gd name="connsiteY49" fmla="*/ 601588 h 2801863"/>
                <a:gd name="connsiteX50" fmla="*/ 390525 w 6183312"/>
                <a:gd name="connsiteY50" fmla="*/ 601588 h 2801863"/>
                <a:gd name="connsiteX51" fmla="*/ 314325 w 6183312"/>
                <a:gd name="connsiteY51" fmla="*/ 525388 h 2801863"/>
                <a:gd name="connsiteX52" fmla="*/ 476250 w 6183312"/>
                <a:gd name="connsiteY52" fmla="*/ 553963 h 2801863"/>
                <a:gd name="connsiteX53" fmla="*/ 476250 w 6183312"/>
                <a:gd name="connsiteY53" fmla="*/ 411088 h 2801863"/>
                <a:gd name="connsiteX54" fmla="*/ 952500 w 6183312"/>
                <a:gd name="connsiteY54" fmla="*/ 468238 h 2801863"/>
                <a:gd name="connsiteX55" fmla="*/ 819150 w 6183312"/>
                <a:gd name="connsiteY55" fmla="*/ 372988 h 2801863"/>
                <a:gd name="connsiteX56" fmla="*/ 904875 w 6183312"/>
                <a:gd name="connsiteY56" fmla="*/ 372988 h 2801863"/>
                <a:gd name="connsiteX57" fmla="*/ 771525 w 6183312"/>
                <a:gd name="connsiteY57" fmla="*/ 277738 h 2801863"/>
                <a:gd name="connsiteX58" fmla="*/ 914400 w 6183312"/>
                <a:gd name="connsiteY58" fmla="*/ 344413 h 2801863"/>
                <a:gd name="connsiteX59" fmla="*/ 847725 w 6183312"/>
                <a:gd name="connsiteY59" fmla="*/ 249163 h 2801863"/>
                <a:gd name="connsiteX0" fmla="*/ 847725 w 6226079"/>
                <a:gd name="connsiteY0" fmla="*/ 249163 h 2801863"/>
                <a:gd name="connsiteX1" fmla="*/ 1181100 w 6226079"/>
                <a:gd name="connsiteY1" fmla="*/ 258688 h 2801863"/>
                <a:gd name="connsiteX2" fmla="*/ 5010150 w 6226079"/>
                <a:gd name="connsiteY2" fmla="*/ 192013 h 2801863"/>
                <a:gd name="connsiteX3" fmla="*/ 5334000 w 6226079"/>
                <a:gd name="connsiteY3" fmla="*/ 39613 h 2801863"/>
                <a:gd name="connsiteX4" fmla="*/ 5614178 w 6226079"/>
                <a:gd name="connsiteY4" fmla="*/ 88122 h 2801863"/>
                <a:gd name="connsiteX5" fmla="*/ 5943600 w 6226079"/>
                <a:gd name="connsiteY5" fmla="*/ 153913 h 2801863"/>
                <a:gd name="connsiteX6" fmla="*/ 5802091 w 6226079"/>
                <a:gd name="connsiteY6" fmla="*/ 538501 h 2801863"/>
                <a:gd name="connsiteX7" fmla="*/ 6106754 w 6226079"/>
                <a:gd name="connsiteY7" fmla="*/ 433825 h 2801863"/>
                <a:gd name="connsiteX8" fmla="*/ 5952681 w 6226079"/>
                <a:gd name="connsiteY8" fmla="*/ 587662 h 2801863"/>
                <a:gd name="connsiteX9" fmla="*/ 6172200 w 6226079"/>
                <a:gd name="connsiteY9" fmla="*/ 496813 h 2801863"/>
                <a:gd name="connsiteX10" fmla="*/ 6029325 w 6226079"/>
                <a:gd name="connsiteY10" fmla="*/ 658738 h 2801863"/>
                <a:gd name="connsiteX11" fmla="*/ 6124575 w 6226079"/>
                <a:gd name="connsiteY11" fmla="*/ 773038 h 2801863"/>
                <a:gd name="connsiteX12" fmla="*/ 5686425 w 6226079"/>
                <a:gd name="connsiteY12" fmla="*/ 1011163 h 2801863"/>
                <a:gd name="connsiteX13" fmla="*/ 5810250 w 6226079"/>
                <a:gd name="connsiteY13" fmla="*/ 1001638 h 2801863"/>
                <a:gd name="connsiteX14" fmla="*/ 5753100 w 6226079"/>
                <a:gd name="connsiteY14" fmla="*/ 1087363 h 2801863"/>
                <a:gd name="connsiteX15" fmla="*/ 5895975 w 6226079"/>
                <a:gd name="connsiteY15" fmla="*/ 1068313 h 2801863"/>
                <a:gd name="connsiteX16" fmla="*/ 5838825 w 6226079"/>
                <a:gd name="connsiteY16" fmla="*/ 1134988 h 2801863"/>
                <a:gd name="connsiteX17" fmla="*/ 5953125 w 6226079"/>
                <a:gd name="connsiteY17" fmla="*/ 1144513 h 2801863"/>
                <a:gd name="connsiteX18" fmla="*/ 5924550 w 6226079"/>
                <a:gd name="connsiteY18" fmla="*/ 1582663 h 2801863"/>
                <a:gd name="connsiteX19" fmla="*/ 6038850 w 6226079"/>
                <a:gd name="connsiteY19" fmla="*/ 1582663 h 2801863"/>
                <a:gd name="connsiteX20" fmla="*/ 5915025 w 6226079"/>
                <a:gd name="connsiteY20" fmla="*/ 1668388 h 2801863"/>
                <a:gd name="connsiteX21" fmla="*/ 6010275 w 6226079"/>
                <a:gd name="connsiteY21" fmla="*/ 1630288 h 2801863"/>
                <a:gd name="connsiteX22" fmla="*/ 5905500 w 6226079"/>
                <a:gd name="connsiteY22" fmla="*/ 1725538 h 2801863"/>
                <a:gd name="connsiteX23" fmla="*/ 5905500 w 6226079"/>
                <a:gd name="connsiteY23" fmla="*/ 1725538 h 2801863"/>
                <a:gd name="connsiteX24" fmla="*/ 5819775 w 6226079"/>
                <a:gd name="connsiteY24" fmla="*/ 1925563 h 2801863"/>
                <a:gd name="connsiteX25" fmla="*/ 6105525 w 6226079"/>
                <a:gd name="connsiteY25" fmla="*/ 1763638 h 2801863"/>
                <a:gd name="connsiteX26" fmla="*/ 5943600 w 6226079"/>
                <a:gd name="connsiteY26" fmla="*/ 2220838 h 2801863"/>
                <a:gd name="connsiteX27" fmla="*/ 4371975 w 6226079"/>
                <a:gd name="connsiteY27" fmla="*/ 2697088 h 2801863"/>
                <a:gd name="connsiteX28" fmla="*/ 1181100 w 6226079"/>
                <a:gd name="connsiteY28" fmla="*/ 2801863 h 2801863"/>
                <a:gd name="connsiteX29" fmla="*/ 314325 w 6226079"/>
                <a:gd name="connsiteY29" fmla="*/ 2478013 h 2801863"/>
                <a:gd name="connsiteX30" fmla="*/ 457200 w 6226079"/>
                <a:gd name="connsiteY30" fmla="*/ 2458963 h 2801863"/>
                <a:gd name="connsiteX31" fmla="*/ 361950 w 6226079"/>
                <a:gd name="connsiteY31" fmla="*/ 2392288 h 2801863"/>
                <a:gd name="connsiteX32" fmla="*/ 485775 w 6226079"/>
                <a:gd name="connsiteY32" fmla="*/ 2420863 h 2801863"/>
                <a:gd name="connsiteX33" fmla="*/ 400050 w 6226079"/>
                <a:gd name="connsiteY33" fmla="*/ 2354188 h 2801863"/>
                <a:gd name="connsiteX34" fmla="*/ 571500 w 6226079"/>
                <a:gd name="connsiteY34" fmla="*/ 2373238 h 2801863"/>
                <a:gd name="connsiteX35" fmla="*/ 85725 w 6226079"/>
                <a:gd name="connsiteY35" fmla="*/ 2154163 h 2801863"/>
                <a:gd name="connsiteX36" fmla="*/ 161925 w 6226079"/>
                <a:gd name="connsiteY36" fmla="*/ 2030338 h 2801863"/>
                <a:gd name="connsiteX37" fmla="*/ 0 w 6226079"/>
                <a:gd name="connsiteY37" fmla="*/ 1896988 h 2801863"/>
                <a:gd name="connsiteX38" fmla="*/ 257175 w 6226079"/>
                <a:gd name="connsiteY38" fmla="*/ 1992238 h 2801863"/>
                <a:gd name="connsiteX39" fmla="*/ 47625 w 6226079"/>
                <a:gd name="connsiteY39" fmla="*/ 1801738 h 2801863"/>
                <a:gd name="connsiteX40" fmla="*/ 447675 w 6226079"/>
                <a:gd name="connsiteY40" fmla="*/ 1982713 h 2801863"/>
                <a:gd name="connsiteX41" fmla="*/ 142875 w 6226079"/>
                <a:gd name="connsiteY41" fmla="*/ 1592188 h 2801863"/>
                <a:gd name="connsiteX42" fmla="*/ 523875 w 6226079"/>
                <a:gd name="connsiteY42" fmla="*/ 1563613 h 2801863"/>
                <a:gd name="connsiteX43" fmla="*/ 533400 w 6226079"/>
                <a:gd name="connsiteY43" fmla="*/ 1439788 h 2801863"/>
                <a:gd name="connsiteX44" fmla="*/ 619125 w 6226079"/>
                <a:gd name="connsiteY44" fmla="*/ 1401688 h 2801863"/>
                <a:gd name="connsiteX45" fmla="*/ 447675 w 6226079"/>
                <a:gd name="connsiteY45" fmla="*/ 1277863 h 2801863"/>
                <a:gd name="connsiteX46" fmla="*/ 485775 w 6226079"/>
                <a:gd name="connsiteY46" fmla="*/ 1115938 h 2801863"/>
                <a:gd name="connsiteX47" fmla="*/ 209550 w 6226079"/>
                <a:gd name="connsiteY47" fmla="*/ 915913 h 2801863"/>
                <a:gd name="connsiteX48" fmla="*/ 647700 w 6226079"/>
                <a:gd name="connsiteY48" fmla="*/ 734938 h 2801863"/>
                <a:gd name="connsiteX49" fmla="*/ 247650 w 6226079"/>
                <a:gd name="connsiteY49" fmla="*/ 601588 h 2801863"/>
                <a:gd name="connsiteX50" fmla="*/ 390525 w 6226079"/>
                <a:gd name="connsiteY50" fmla="*/ 601588 h 2801863"/>
                <a:gd name="connsiteX51" fmla="*/ 314325 w 6226079"/>
                <a:gd name="connsiteY51" fmla="*/ 525388 h 2801863"/>
                <a:gd name="connsiteX52" fmla="*/ 476250 w 6226079"/>
                <a:gd name="connsiteY52" fmla="*/ 553963 h 2801863"/>
                <a:gd name="connsiteX53" fmla="*/ 476250 w 6226079"/>
                <a:gd name="connsiteY53" fmla="*/ 411088 h 2801863"/>
                <a:gd name="connsiteX54" fmla="*/ 952500 w 6226079"/>
                <a:gd name="connsiteY54" fmla="*/ 468238 h 2801863"/>
                <a:gd name="connsiteX55" fmla="*/ 819150 w 6226079"/>
                <a:gd name="connsiteY55" fmla="*/ 372988 h 2801863"/>
                <a:gd name="connsiteX56" fmla="*/ 904875 w 6226079"/>
                <a:gd name="connsiteY56" fmla="*/ 372988 h 2801863"/>
                <a:gd name="connsiteX57" fmla="*/ 771525 w 6226079"/>
                <a:gd name="connsiteY57" fmla="*/ 277738 h 2801863"/>
                <a:gd name="connsiteX58" fmla="*/ 914400 w 6226079"/>
                <a:gd name="connsiteY58" fmla="*/ 344413 h 2801863"/>
                <a:gd name="connsiteX59" fmla="*/ 847725 w 6226079"/>
                <a:gd name="connsiteY59" fmla="*/ 249163 h 2801863"/>
                <a:gd name="connsiteX0" fmla="*/ 847725 w 6226079"/>
                <a:gd name="connsiteY0" fmla="*/ 249163 h 2801863"/>
                <a:gd name="connsiteX1" fmla="*/ 1181100 w 6226079"/>
                <a:gd name="connsiteY1" fmla="*/ 258688 h 2801863"/>
                <a:gd name="connsiteX2" fmla="*/ 5010150 w 6226079"/>
                <a:gd name="connsiteY2" fmla="*/ 192013 h 2801863"/>
                <a:gd name="connsiteX3" fmla="*/ 5334000 w 6226079"/>
                <a:gd name="connsiteY3" fmla="*/ 39613 h 2801863"/>
                <a:gd name="connsiteX4" fmla="*/ 5614178 w 6226079"/>
                <a:gd name="connsiteY4" fmla="*/ 88122 h 2801863"/>
                <a:gd name="connsiteX5" fmla="*/ 5943600 w 6226079"/>
                <a:gd name="connsiteY5" fmla="*/ 153913 h 2801863"/>
                <a:gd name="connsiteX6" fmla="*/ 5802091 w 6226079"/>
                <a:gd name="connsiteY6" fmla="*/ 538501 h 2801863"/>
                <a:gd name="connsiteX7" fmla="*/ 6106754 w 6226079"/>
                <a:gd name="connsiteY7" fmla="*/ 433825 h 2801863"/>
                <a:gd name="connsiteX8" fmla="*/ 5952681 w 6226079"/>
                <a:gd name="connsiteY8" fmla="*/ 587662 h 2801863"/>
                <a:gd name="connsiteX9" fmla="*/ 6172200 w 6226079"/>
                <a:gd name="connsiteY9" fmla="*/ 496813 h 2801863"/>
                <a:gd name="connsiteX10" fmla="*/ 6029325 w 6226079"/>
                <a:gd name="connsiteY10" fmla="*/ 658738 h 2801863"/>
                <a:gd name="connsiteX11" fmla="*/ 6124575 w 6226079"/>
                <a:gd name="connsiteY11" fmla="*/ 773038 h 2801863"/>
                <a:gd name="connsiteX12" fmla="*/ 5686425 w 6226079"/>
                <a:gd name="connsiteY12" fmla="*/ 1011163 h 2801863"/>
                <a:gd name="connsiteX13" fmla="*/ 5810250 w 6226079"/>
                <a:gd name="connsiteY13" fmla="*/ 1001638 h 2801863"/>
                <a:gd name="connsiteX14" fmla="*/ 5753100 w 6226079"/>
                <a:gd name="connsiteY14" fmla="*/ 1087363 h 2801863"/>
                <a:gd name="connsiteX15" fmla="*/ 5895975 w 6226079"/>
                <a:gd name="connsiteY15" fmla="*/ 1068313 h 2801863"/>
                <a:gd name="connsiteX16" fmla="*/ 5838825 w 6226079"/>
                <a:gd name="connsiteY16" fmla="*/ 1134988 h 2801863"/>
                <a:gd name="connsiteX17" fmla="*/ 5953125 w 6226079"/>
                <a:gd name="connsiteY17" fmla="*/ 1144513 h 2801863"/>
                <a:gd name="connsiteX18" fmla="*/ 5924550 w 6226079"/>
                <a:gd name="connsiteY18" fmla="*/ 1582663 h 2801863"/>
                <a:gd name="connsiteX19" fmla="*/ 6038850 w 6226079"/>
                <a:gd name="connsiteY19" fmla="*/ 1582663 h 2801863"/>
                <a:gd name="connsiteX20" fmla="*/ 5915025 w 6226079"/>
                <a:gd name="connsiteY20" fmla="*/ 1668388 h 2801863"/>
                <a:gd name="connsiteX21" fmla="*/ 6010275 w 6226079"/>
                <a:gd name="connsiteY21" fmla="*/ 1630288 h 2801863"/>
                <a:gd name="connsiteX22" fmla="*/ 5905500 w 6226079"/>
                <a:gd name="connsiteY22" fmla="*/ 1725538 h 2801863"/>
                <a:gd name="connsiteX23" fmla="*/ 5905500 w 6226079"/>
                <a:gd name="connsiteY23" fmla="*/ 1725538 h 2801863"/>
                <a:gd name="connsiteX24" fmla="*/ 5819775 w 6226079"/>
                <a:gd name="connsiteY24" fmla="*/ 1925563 h 2801863"/>
                <a:gd name="connsiteX25" fmla="*/ 6105525 w 6226079"/>
                <a:gd name="connsiteY25" fmla="*/ 1763638 h 2801863"/>
                <a:gd name="connsiteX26" fmla="*/ 5943600 w 6226079"/>
                <a:gd name="connsiteY26" fmla="*/ 2220838 h 2801863"/>
                <a:gd name="connsiteX27" fmla="*/ 4371975 w 6226079"/>
                <a:gd name="connsiteY27" fmla="*/ 2697088 h 2801863"/>
                <a:gd name="connsiteX28" fmla="*/ 1181100 w 6226079"/>
                <a:gd name="connsiteY28" fmla="*/ 2801863 h 2801863"/>
                <a:gd name="connsiteX29" fmla="*/ 314325 w 6226079"/>
                <a:gd name="connsiteY29" fmla="*/ 2478013 h 2801863"/>
                <a:gd name="connsiteX30" fmla="*/ 457200 w 6226079"/>
                <a:gd name="connsiteY30" fmla="*/ 2458963 h 2801863"/>
                <a:gd name="connsiteX31" fmla="*/ 361950 w 6226079"/>
                <a:gd name="connsiteY31" fmla="*/ 2392288 h 2801863"/>
                <a:gd name="connsiteX32" fmla="*/ 485775 w 6226079"/>
                <a:gd name="connsiteY32" fmla="*/ 2420863 h 2801863"/>
                <a:gd name="connsiteX33" fmla="*/ 400050 w 6226079"/>
                <a:gd name="connsiteY33" fmla="*/ 2354188 h 2801863"/>
                <a:gd name="connsiteX34" fmla="*/ 571500 w 6226079"/>
                <a:gd name="connsiteY34" fmla="*/ 2373238 h 2801863"/>
                <a:gd name="connsiteX35" fmla="*/ 85725 w 6226079"/>
                <a:gd name="connsiteY35" fmla="*/ 2154163 h 2801863"/>
                <a:gd name="connsiteX36" fmla="*/ 161925 w 6226079"/>
                <a:gd name="connsiteY36" fmla="*/ 2030338 h 2801863"/>
                <a:gd name="connsiteX37" fmla="*/ 0 w 6226079"/>
                <a:gd name="connsiteY37" fmla="*/ 1896988 h 2801863"/>
                <a:gd name="connsiteX38" fmla="*/ 257175 w 6226079"/>
                <a:gd name="connsiteY38" fmla="*/ 1992238 h 2801863"/>
                <a:gd name="connsiteX39" fmla="*/ 47625 w 6226079"/>
                <a:gd name="connsiteY39" fmla="*/ 1801738 h 2801863"/>
                <a:gd name="connsiteX40" fmla="*/ 447675 w 6226079"/>
                <a:gd name="connsiteY40" fmla="*/ 1982713 h 2801863"/>
                <a:gd name="connsiteX41" fmla="*/ 142875 w 6226079"/>
                <a:gd name="connsiteY41" fmla="*/ 1592188 h 2801863"/>
                <a:gd name="connsiteX42" fmla="*/ 523875 w 6226079"/>
                <a:gd name="connsiteY42" fmla="*/ 1563613 h 2801863"/>
                <a:gd name="connsiteX43" fmla="*/ 533400 w 6226079"/>
                <a:gd name="connsiteY43" fmla="*/ 1439788 h 2801863"/>
                <a:gd name="connsiteX44" fmla="*/ 619125 w 6226079"/>
                <a:gd name="connsiteY44" fmla="*/ 1401688 h 2801863"/>
                <a:gd name="connsiteX45" fmla="*/ 447675 w 6226079"/>
                <a:gd name="connsiteY45" fmla="*/ 1277863 h 2801863"/>
                <a:gd name="connsiteX46" fmla="*/ 485775 w 6226079"/>
                <a:gd name="connsiteY46" fmla="*/ 1115938 h 2801863"/>
                <a:gd name="connsiteX47" fmla="*/ 209550 w 6226079"/>
                <a:gd name="connsiteY47" fmla="*/ 915913 h 2801863"/>
                <a:gd name="connsiteX48" fmla="*/ 647700 w 6226079"/>
                <a:gd name="connsiteY48" fmla="*/ 734938 h 2801863"/>
                <a:gd name="connsiteX49" fmla="*/ 247650 w 6226079"/>
                <a:gd name="connsiteY49" fmla="*/ 601588 h 2801863"/>
                <a:gd name="connsiteX50" fmla="*/ 390525 w 6226079"/>
                <a:gd name="connsiteY50" fmla="*/ 601588 h 2801863"/>
                <a:gd name="connsiteX51" fmla="*/ 314325 w 6226079"/>
                <a:gd name="connsiteY51" fmla="*/ 525388 h 2801863"/>
                <a:gd name="connsiteX52" fmla="*/ 476250 w 6226079"/>
                <a:gd name="connsiteY52" fmla="*/ 553963 h 2801863"/>
                <a:gd name="connsiteX53" fmla="*/ 476250 w 6226079"/>
                <a:gd name="connsiteY53" fmla="*/ 411088 h 2801863"/>
                <a:gd name="connsiteX54" fmla="*/ 952500 w 6226079"/>
                <a:gd name="connsiteY54" fmla="*/ 468238 h 2801863"/>
                <a:gd name="connsiteX55" fmla="*/ 819150 w 6226079"/>
                <a:gd name="connsiteY55" fmla="*/ 372988 h 2801863"/>
                <a:gd name="connsiteX56" fmla="*/ 904875 w 6226079"/>
                <a:gd name="connsiteY56" fmla="*/ 372988 h 2801863"/>
                <a:gd name="connsiteX57" fmla="*/ 771525 w 6226079"/>
                <a:gd name="connsiteY57" fmla="*/ 277738 h 2801863"/>
                <a:gd name="connsiteX58" fmla="*/ 914400 w 6226079"/>
                <a:gd name="connsiteY58" fmla="*/ 344413 h 2801863"/>
                <a:gd name="connsiteX59" fmla="*/ 847725 w 6226079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29325 w 6223841"/>
                <a:gd name="connsiteY10" fmla="*/ 658738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29325 w 6223841"/>
                <a:gd name="connsiteY10" fmla="*/ 658738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29325 w 6223841"/>
                <a:gd name="connsiteY10" fmla="*/ 658738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58822 w 6223841"/>
                <a:gd name="connsiteY10" fmla="*/ 61940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58822 w 6223841"/>
                <a:gd name="connsiteY10" fmla="*/ 61940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58822 w 6223841"/>
                <a:gd name="connsiteY10" fmla="*/ 61940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10250 w 6223841"/>
                <a:gd name="connsiteY13" fmla="*/ 100163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37289 w 6223841"/>
                <a:gd name="connsiteY13" fmla="*/ 996722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37289 w 6223841"/>
                <a:gd name="connsiteY13" fmla="*/ 996722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95975 w 6223841"/>
                <a:gd name="connsiteY15" fmla="*/ 1068313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38825 w 6223841"/>
                <a:gd name="connsiteY16" fmla="*/ 1134988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53125 w 6223841"/>
                <a:gd name="connsiteY17" fmla="*/ 1144513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24550 w 6223841"/>
                <a:gd name="connsiteY18" fmla="*/ 158266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27631 w 6223841"/>
                <a:gd name="connsiteY18" fmla="*/ 153895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27631 w 6223841"/>
                <a:gd name="connsiteY18" fmla="*/ 1538953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38850 w 6223841"/>
                <a:gd name="connsiteY19" fmla="*/ 1582663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5025 w 6223841"/>
                <a:gd name="connsiteY20" fmla="*/ 1668388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0109 w 6223841"/>
                <a:gd name="connsiteY20" fmla="*/ 1629059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0109 w 6223841"/>
                <a:gd name="connsiteY20" fmla="*/ 1629059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0109 w 6223841"/>
                <a:gd name="connsiteY20" fmla="*/ 1629059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0109 w 6223841"/>
                <a:gd name="connsiteY20" fmla="*/ 1629059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05525 w 6223841"/>
                <a:gd name="connsiteY25" fmla="*/ 1763638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0109 w 6223841"/>
                <a:gd name="connsiteY20" fmla="*/ 1629059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22732 w 6223841"/>
                <a:gd name="connsiteY25" fmla="*/ 1842296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0109 w 6223841"/>
                <a:gd name="connsiteY20" fmla="*/ 1629059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22732 w 6223841"/>
                <a:gd name="connsiteY25" fmla="*/ 1842296 h 2801863"/>
                <a:gd name="connsiteX26" fmla="*/ 5943600 w 6223841"/>
                <a:gd name="connsiteY26" fmla="*/ 2220838 h 2801863"/>
                <a:gd name="connsiteX27" fmla="*/ 4371975 w 6223841"/>
                <a:gd name="connsiteY27" fmla="*/ 2697088 h 2801863"/>
                <a:gd name="connsiteX28" fmla="*/ 1181100 w 6223841"/>
                <a:gd name="connsiteY28" fmla="*/ 2801863 h 2801863"/>
                <a:gd name="connsiteX29" fmla="*/ 314325 w 6223841"/>
                <a:gd name="connsiteY29" fmla="*/ 2478013 h 2801863"/>
                <a:gd name="connsiteX30" fmla="*/ 457200 w 6223841"/>
                <a:gd name="connsiteY30" fmla="*/ 2458963 h 2801863"/>
                <a:gd name="connsiteX31" fmla="*/ 361950 w 6223841"/>
                <a:gd name="connsiteY31" fmla="*/ 2392288 h 2801863"/>
                <a:gd name="connsiteX32" fmla="*/ 485775 w 6223841"/>
                <a:gd name="connsiteY32" fmla="*/ 2420863 h 2801863"/>
                <a:gd name="connsiteX33" fmla="*/ 400050 w 6223841"/>
                <a:gd name="connsiteY33" fmla="*/ 2354188 h 2801863"/>
                <a:gd name="connsiteX34" fmla="*/ 571500 w 6223841"/>
                <a:gd name="connsiteY34" fmla="*/ 2373238 h 2801863"/>
                <a:gd name="connsiteX35" fmla="*/ 85725 w 6223841"/>
                <a:gd name="connsiteY35" fmla="*/ 2154163 h 2801863"/>
                <a:gd name="connsiteX36" fmla="*/ 161925 w 6223841"/>
                <a:gd name="connsiteY36" fmla="*/ 2030338 h 2801863"/>
                <a:gd name="connsiteX37" fmla="*/ 0 w 6223841"/>
                <a:gd name="connsiteY37" fmla="*/ 1896988 h 2801863"/>
                <a:gd name="connsiteX38" fmla="*/ 257175 w 6223841"/>
                <a:gd name="connsiteY38" fmla="*/ 1992238 h 2801863"/>
                <a:gd name="connsiteX39" fmla="*/ 47625 w 6223841"/>
                <a:gd name="connsiteY39" fmla="*/ 1801738 h 2801863"/>
                <a:gd name="connsiteX40" fmla="*/ 447675 w 6223841"/>
                <a:gd name="connsiteY40" fmla="*/ 1982713 h 2801863"/>
                <a:gd name="connsiteX41" fmla="*/ 142875 w 6223841"/>
                <a:gd name="connsiteY41" fmla="*/ 1592188 h 2801863"/>
                <a:gd name="connsiteX42" fmla="*/ 523875 w 6223841"/>
                <a:gd name="connsiteY42" fmla="*/ 1563613 h 2801863"/>
                <a:gd name="connsiteX43" fmla="*/ 533400 w 6223841"/>
                <a:gd name="connsiteY43" fmla="*/ 1439788 h 2801863"/>
                <a:gd name="connsiteX44" fmla="*/ 619125 w 6223841"/>
                <a:gd name="connsiteY44" fmla="*/ 1401688 h 2801863"/>
                <a:gd name="connsiteX45" fmla="*/ 447675 w 6223841"/>
                <a:gd name="connsiteY45" fmla="*/ 1277863 h 2801863"/>
                <a:gd name="connsiteX46" fmla="*/ 485775 w 6223841"/>
                <a:gd name="connsiteY46" fmla="*/ 1115938 h 2801863"/>
                <a:gd name="connsiteX47" fmla="*/ 209550 w 6223841"/>
                <a:gd name="connsiteY47" fmla="*/ 915913 h 2801863"/>
                <a:gd name="connsiteX48" fmla="*/ 647700 w 6223841"/>
                <a:gd name="connsiteY48" fmla="*/ 734938 h 2801863"/>
                <a:gd name="connsiteX49" fmla="*/ 247650 w 6223841"/>
                <a:gd name="connsiteY49" fmla="*/ 601588 h 2801863"/>
                <a:gd name="connsiteX50" fmla="*/ 390525 w 6223841"/>
                <a:gd name="connsiteY50" fmla="*/ 601588 h 2801863"/>
                <a:gd name="connsiteX51" fmla="*/ 314325 w 6223841"/>
                <a:gd name="connsiteY51" fmla="*/ 525388 h 2801863"/>
                <a:gd name="connsiteX52" fmla="*/ 476250 w 6223841"/>
                <a:gd name="connsiteY52" fmla="*/ 553963 h 2801863"/>
                <a:gd name="connsiteX53" fmla="*/ 476250 w 6223841"/>
                <a:gd name="connsiteY53" fmla="*/ 411088 h 2801863"/>
                <a:gd name="connsiteX54" fmla="*/ 952500 w 6223841"/>
                <a:gd name="connsiteY54" fmla="*/ 468238 h 2801863"/>
                <a:gd name="connsiteX55" fmla="*/ 819150 w 6223841"/>
                <a:gd name="connsiteY55" fmla="*/ 372988 h 2801863"/>
                <a:gd name="connsiteX56" fmla="*/ 904875 w 6223841"/>
                <a:gd name="connsiteY56" fmla="*/ 372988 h 2801863"/>
                <a:gd name="connsiteX57" fmla="*/ 771525 w 6223841"/>
                <a:gd name="connsiteY57" fmla="*/ 277738 h 2801863"/>
                <a:gd name="connsiteX58" fmla="*/ 914400 w 6223841"/>
                <a:gd name="connsiteY58" fmla="*/ 344413 h 2801863"/>
                <a:gd name="connsiteX59" fmla="*/ 847725 w 6223841"/>
                <a:gd name="connsiteY59" fmla="*/ 249163 h 2801863"/>
                <a:gd name="connsiteX0" fmla="*/ 847725 w 6223841"/>
                <a:gd name="connsiteY0" fmla="*/ 249163 h 3080913"/>
                <a:gd name="connsiteX1" fmla="*/ 1181100 w 6223841"/>
                <a:gd name="connsiteY1" fmla="*/ 258688 h 3080913"/>
                <a:gd name="connsiteX2" fmla="*/ 5010150 w 6223841"/>
                <a:gd name="connsiteY2" fmla="*/ 192013 h 3080913"/>
                <a:gd name="connsiteX3" fmla="*/ 5334000 w 6223841"/>
                <a:gd name="connsiteY3" fmla="*/ 39613 h 3080913"/>
                <a:gd name="connsiteX4" fmla="*/ 5614178 w 6223841"/>
                <a:gd name="connsiteY4" fmla="*/ 88122 h 3080913"/>
                <a:gd name="connsiteX5" fmla="*/ 5943600 w 6223841"/>
                <a:gd name="connsiteY5" fmla="*/ 153913 h 3080913"/>
                <a:gd name="connsiteX6" fmla="*/ 5802091 w 6223841"/>
                <a:gd name="connsiteY6" fmla="*/ 538501 h 3080913"/>
                <a:gd name="connsiteX7" fmla="*/ 6106754 w 6223841"/>
                <a:gd name="connsiteY7" fmla="*/ 433825 h 3080913"/>
                <a:gd name="connsiteX8" fmla="*/ 5952681 w 6223841"/>
                <a:gd name="connsiteY8" fmla="*/ 587662 h 3080913"/>
                <a:gd name="connsiteX9" fmla="*/ 6172200 w 6223841"/>
                <a:gd name="connsiteY9" fmla="*/ 496813 h 3080913"/>
                <a:gd name="connsiteX10" fmla="*/ 6042417 w 6223841"/>
                <a:gd name="connsiteY10" fmla="*/ 639119 h 3080913"/>
                <a:gd name="connsiteX11" fmla="*/ 6124575 w 6223841"/>
                <a:gd name="connsiteY11" fmla="*/ 773038 h 3080913"/>
                <a:gd name="connsiteX12" fmla="*/ 5686425 w 6223841"/>
                <a:gd name="connsiteY12" fmla="*/ 1011163 h 3080913"/>
                <a:gd name="connsiteX13" fmla="*/ 5824999 w 6223841"/>
                <a:gd name="connsiteY13" fmla="*/ 989348 h 3080913"/>
                <a:gd name="connsiteX14" fmla="*/ 5753100 w 6223841"/>
                <a:gd name="connsiteY14" fmla="*/ 1087363 h 3080913"/>
                <a:gd name="connsiteX15" fmla="*/ 5883685 w 6223841"/>
                <a:gd name="connsiteY15" fmla="*/ 1048649 h 3080913"/>
                <a:gd name="connsiteX16" fmla="*/ 5819161 w 6223841"/>
                <a:gd name="connsiteY16" fmla="*/ 1132530 h 3080913"/>
                <a:gd name="connsiteX17" fmla="*/ 5965278 w 6223841"/>
                <a:gd name="connsiteY17" fmla="*/ 1130524 h 3080913"/>
                <a:gd name="connsiteX18" fmla="*/ 5937464 w 6223841"/>
                <a:gd name="connsiteY18" fmla="*/ 1479960 h 3080913"/>
                <a:gd name="connsiteX19" fmla="*/ 6019186 w 6223841"/>
                <a:gd name="connsiteY19" fmla="*/ 1535960 h 3080913"/>
                <a:gd name="connsiteX20" fmla="*/ 5910109 w 6223841"/>
                <a:gd name="connsiteY20" fmla="*/ 1629059 h 3080913"/>
                <a:gd name="connsiteX21" fmla="*/ 6010275 w 6223841"/>
                <a:gd name="connsiteY21" fmla="*/ 1630288 h 3080913"/>
                <a:gd name="connsiteX22" fmla="*/ 5905500 w 6223841"/>
                <a:gd name="connsiteY22" fmla="*/ 1725538 h 3080913"/>
                <a:gd name="connsiteX23" fmla="*/ 5905500 w 6223841"/>
                <a:gd name="connsiteY23" fmla="*/ 1725538 h 3080913"/>
                <a:gd name="connsiteX24" fmla="*/ 5819775 w 6223841"/>
                <a:gd name="connsiteY24" fmla="*/ 1925563 h 3080913"/>
                <a:gd name="connsiteX25" fmla="*/ 6122732 w 6223841"/>
                <a:gd name="connsiteY25" fmla="*/ 1842296 h 3080913"/>
                <a:gd name="connsiteX26" fmla="*/ 5943600 w 6223841"/>
                <a:gd name="connsiteY26" fmla="*/ 2220838 h 3080913"/>
                <a:gd name="connsiteX27" fmla="*/ 4371975 w 6223841"/>
                <a:gd name="connsiteY27" fmla="*/ 2697088 h 3080913"/>
                <a:gd name="connsiteX28" fmla="*/ 1181100 w 6223841"/>
                <a:gd name="connsiteY28" fmla="*/ 2801863 h 3080913"/>
                <a:gd name="connsiteX29" fmla="*/ 314325 w 6223841"/>
                <a:gd name="connsiteY29" fmla="*/ 2478013 h 3080913"/>
                <a:gd name="connsiteX30" fmla="*/ 457200 w 6223841"/>
                <a:gd name="connsiteY30" fmla="*/ 2458963 h 3080913"/>
                <a:gd name="connsiteX31" fmla="*/ 361950 w 6223841"/>
                <a:gd name="connsiteY31" fmla="*/ 2392288 h 3080913"/>
                <a:gd name="connsiteX32" fmla="*/ 485775 w 6223841"/>
                <a:gd name="connsiteY32" fmla="*/ 2420863 h 3080913"/>
                <a:gd name="connsiteX33" fmla="*/ 400050 w 6223841"/>
                <a:gd name="connsiteY33" fmla="*/ 2354188 h 3080913"/>
                <a:gd name="connsiteX34" fmla="*/ 571500 w 6223841"/>
                <a:gd name="connsiteY34" fmla="*/ 2373238 h 3080913"/>
                <a:gd name="connsiteX35" fmla="*/ 85725 w 6223841"/>
                <a:gd name="connsiteY35" fmla="*/ 2154163 h 3080913"/>
                <a:gd name="connsiteX36" fmla="*/ 161925 w 6223841"/>
                <a:gd name="connsiteY36" fmla="*/ 2030338 h 3080913"/>
                <a:gd name="connsiteX37" fmla="*/ 0 w 6223841"/>
                <a:gd name="connsiteY37" fmla="*/ 1896988 h 3080913"/>
                <a:gd name="connsiteX38" fmla="*/ 257175 w 6223841"/>
                <a:gd name="connsiteY38" fmla="*/ 1992238 h 3080913"/>
                <a:gd name="connsiteX39" fmla="*/ 47625 w 6223841"/>
                <a:gd name="connsiteY39" fmla="*/ 1801738 h 3080913"/>
                <a:gd name="connsiteX40" fmla="*/ 447675 w 6223841"/>
                <a:gd name="connsiteY40" fmla="*/ 1982713 h 3080913"/>
                <a:gd name="connsiteX41" fmla="*/ 142875 w 6223841"/>
                <a:gd name="connsiteY41" fmla="*/ 1592188 h 3080913"/>
                <a:gd name="connsiteX42" fmla="*/ 523875 w 6223841"/>
                <a:gd name="connsiteY42" fmla="*/ 1563613 h 3080913"/>
                <a:gd name="connsiteX43" fmla="*/ 533400 w 6223841"/>
                <a:gd name="connsiteY43" fmla="*/ 1439788 h 3080913"/>
                <a:gd name="connsiteX44" fmla="*/ 619125 w 6223841"/>
                <a:gd name="connsiteY44" fmla="*/ 1401688 h 3080913"/>
                <a:gd name="connsiteX45" fmla="*/ 447675 w 6223841"/>
                <a:gd name="connsiteY45" fmla="*/ 1277863 h 3080913"/>
                <a:gd name="connsiteX46" fmla="*/ 485775 w 6223841"/>
                <a:gd name="connsiteY46" fmla="*/ 1115938 h 3080913"/>
                <a:gd name="connsiteX47" fmla="*/ 209550 w 6223841"/>
                <a:gd name="connsiteY47" fmla="*/ 915913 h 3080913"/>
                <a:gd name="connsiteX48" fmla="*/ 647700 w 6223841"/>
                <a:gd name="connsiteY48" fmla="*/ 734938 h 3080913"/>
                <a:gd name="connsiteX49" fmla="*/ 247650 w 6223841"/>
                <a:gd name="connsiteY49" fmla="*/ 601588 h 3080913"/>
                <a:gd name="connsiteX50" fmla="*/ 390525 w 6223841"/>
                <a:gd name="connsiteY50" fmla="*/ 601588 h 3080913"/>
                <a:gd name="connsiteX51" fmla="*/ 314325 w 6223841"/>
                <a:gd name="connsiteY51" fmla="*/ 525388 h 3080913"/>
                <a:gd name="connsiteX52" fmla="*/ 476250 w 6223841"/>
                <a:gd name="connsiteY52" fmla="*/ 553963 h 3080913"/>
                <a:gd name="connsiteX53" fmla="*/ 476250 w 6223841"/>
                <a:gd name="connsiteY53" fmla="*/ 411088 h 3080913"/>
                <a:gd name="connsiteX54" fmla="*/ 952500 w 6223841"/>
                <a:gd name="connsiteY54" fmla="*/ 468238 h 3080913"/>
                <a:gd name="connsiteX55" fmla="*/ 819150 w 6223841"/>
                <a:gd name="connsiteY55" fmla="*/ 372988 h 3080913"/>
                <a:gd name="connsiteX56" fmla="*/ 904875 w 6223841"/>
                <a:gd name="connsiteY56" fmla="*/ 372988 h 3080913"/>
                <a:gd name="connsiteX57" fmla="*/ 771525 w 6223841"/>
                <a:gd name="connsiteY57" fmla="*/ 277738 h 3080913"/>
                <a:gd name="connsiteX58" fmla="*/ 914400 w 6223841"/>
                <a:gd name="connsiteY58" fmla="*/ 344413 h 3080913"/>
                <a:gd name="connsiteX59" fmla="*/ 847725 w 6223841"/>
                <a:gd name="connsiteY59" fmla="*/ 249163 h 3080913"/>
                <a:gd name="connsiteX0" fmla="*/ 847725 w 6223841"/>
                <a:gd name="connsiteY0" fmla="*/ 249163 h 2801863"/>
                <a:gd name="connsiteX1" fmla="*/ 1181100 w 6223841"/>
                <a:gd name="connsiteY1" fmla="*/ 258688 h 2801863"/>
                <a:gd name="connsiteX2" fmla="*/ 5010150 w 6223841"/>
                <a:gd name="connsiteY2" fmla="*/ 192013 h 2801863"/>
                <a:gd name="connsiteX3" fmla="*/ 5334000 w 6223841"/>
                <a:gd name="connsiteY3" fmla="*/ 39613 h 2801863"/>
                <a:gd name="connsiteX4" fmla="*/ 5614178 w 6223841"/>
                <a:gd name="connsiteY4" fmla="*/ 88122 h 2801863"/>
                <a:gd name="connsiteX5" fmla="*/ 5943600 w 6223841"/>
                <a:gd name="connsiteY5" fmla="*/ 153913 h 2801863"/>
                <a:gd name="connsiteX6" fmla="*/ 5802091 w 6223841"/>
                <a:gd name="connsiteY6" fmla="*/ 538501 h 2801863"/>
                <a:gd name="connsiteX7" fmla="*/ 6106754 w 6223841"/>
                <a:gd name="connsiteY7" fmla="*/ 433825 h 2801863"/>
                <a:gd name="connsiteX8" fmla="*/ 5952681 w 6223841"/>
                <a:gd name="connsiteY8" fmla="*/ 587662 h 2801863"/>
                <a:gd name="connsiteX9" fmla="*/ 6172200 w 6223841"/>
                <a:gd name="connsiteY9" fmla="*/ 496813 h 2801863"/>
                <a:gd name="connsiteX10" fmla="*/ 6042417 w 6223841"/>
                <a:gd name="connsiteY10" fmla="*/ 639119 h 2801863"/>
                <a:gd name="connsiteX11" fmla="*/ 6124575 w 6223841"/>
                <a:gd name="connsiteY11" fmla="*/ 773038 h 2801863"/>
                <a:gd name="connsiteX12" fmla="*/ 5686425 w 6223841"/>
                <a:gd name="connsiteY12" fmla="*/ 1011163 h 2801863"/>
                <a:gd name="connsiteX13" fmla="*/ 5824999 w 6223841"/>
                <a:gd name="connsiteY13" fmla="*/ 989348 h 2801863"/>
                <a:gd name="connsiteX14" fmla="*/ 5753100 w 6223841"/>
                <a:gd name="connsiteY14" fmla="*/ 1087363 h 2801863"/>
                <a:gd name="connsiteX15" fmla="*/ 5883685 w 6223841"/>
                <a:gd name="connsiteY15" fmla="*/ 1048649 h 2801863"/>
                <a:gd name="connsiteX16" fmla="*/ 5819161 w 6223841"/>
                <a:gd name="connsiteY16" fmla="*/ 1132530 h 2801863"/>
                <a:gd name="connsiteX17" fmla="*/ 5965278 w 6223841"/>
                <a:gd name="connsiteY17" fmla="*/ 1130524 h 2801863"/>
                <a:gd name="connsiteX18" fmla="*/ 5937464 w 6223841"/>
                <a:gd name="connsiteY18" fmla="*/ 1479960 h 2801863"/>
                <a:gd name="connsiteX19" fmla="*/ 6019186 w 6223841"/>
                <a:gd name="connsiteY19" fmla="*/ 1535960 h 2801863"/>
                <a:gd name="connsiteX20" fmla="*/ 5910109 w 6223841"/>
                <a:gd name="connsiteY20" fmla="*/ 1629059 h 2801863"/>
                <a:gd name="connsiteX21" fmla="*/ 6010275 w 6223841"/>
                <a:gd name="connsiteY21" fmla="*/ 1630288 h 2801863"/>
                <a:gd name="connsiteX22" fmla="*/ 5905500 w 6223841"/>
                <a:gd name="connsiteY22" fmla="*/ 1725538 h 2801863"/>
                <a:gd name="connsiteX23" fmla="*/ 5905500 w 6223841"/>
                <a:gd name="connsiteY23" fmla="*/ 1725538 h 2801863"/>
                <a:gd name="connsiteX24" fmla="*/ 5819775 w 6223841"/>
                <a:gd name="connsiteY24" fmla="*/ 1925563 h 2801863"/>
                <a:gd name="connsiteX25" fmla="*/ 6122732 w 6223841"/>
                <a:gd name="connsiteY25" fmla="*/ 1842296 h 2801863"/>
                <a:gd name="connsiteX26" fmla="*/ 5943600 w 6223841"/>
                <a:gd name="connsiteY26" fmla="*/ 2220838 h 2801863"/>
                <a:gd name="connsiteX27" fmla="*/ 1181100 w 6223841"/>
                <a:gd name="connsiteY27" fmla="*/ 2801863 h 2801863"/>
                <a:gd name="connsiteX28" fmla="*/ 314325 w 6223841"/>
                <a:gd name="connsiteY28" fmla="*/ 2478013 h 2801863"/>
                <a:gd name="connsiteX29" fmla="*/ 457200 w 6223841"/>
                <a:gd name="connsiteY29" fmla="*/ 2458963 h 2801863"/>
                <a:gd name="connsiteX30" fmla="*/ 361950 w 6223841"/>
                <a:gd name="connsiteY30" fmla="*/ 2392288 h 2801863"/>
                <a:gd name="connsiteX31" fmla="*/ 485775 w 6223841"/>
                <a:gd name="connsiteY31" fmla="*/ 2420863 h 2801863"/>
                <a:gd name="connsiteX32" fmla="*/ 400050 w 6223841"/>
                <a:gd name="connsiteY32" fmla="*/ 2354188 h 2801863"/>
                <a:gd name="connsiteX33" fmla="*/ 571500 w 6223841"/>
                <a:gd name="connsiteY33" fmla="*/ 2373238 h 2801863"/>
                <a:gd name="connsiteX34" fmla="*/ 85725 w 6223841"/>
                <a:gd name="connsiteY34" fmla="*/ 2154163 h 2801863"/>
                <a:gd name="connsiteX35" fmla="*/ 161925 w 6223841"/>
                <a:gd name="connsiteY35" fmla="*/ 2030338 h 2801863"/>
                <a:gd name="connsiteX36" fmla="*/ 0 w 6223841"/>
                <a:gd name="connsiteY36" fmla="*/ 1896988 h 2801863"/>
                <a:gd name="connsiteX37" fmla="*/ 257175 w 6223841"/>
                <a:gd name="connsiteY37" fmla="*/ 1992238 h 2801863"/>
                <a:gd name="connsiteX38" fmla="*/ 47625 w 6223841"/>
                <a:gd name="connsiteY38" fmla="*/ 1801738 h 2801863"/>
                <a:gd name="connsiteX39" fmla="*/ 447675 w 6223841"/>
                <a:gd name="connsiteY39" fmla="*/ 1982713 h 2801863"/>
                <a:gd name="connsiteX40" fmla="*/ 142875 w 6223841"/>
                <a:gd name="connsiteY40" fmla="*/ 1592188 h 2801863"/>
                <a:gd name="connsiteX41" fmla="*/ 523875 w 6223841"/>
                <a:gd name="connsiteY41" fmla="*/ 1563613 h 2801863"/>
                <a:gd name="connsiteX42" fmla="*/ 533400 w 6223841"/>
                <a:gd name="connsiteY42" fmla="*/ 1439788 h 2801863"/>
                <a:gd name="connsiteX43" fmla="*/ 619125 w 6223841"/>
                <a:gd name="connsiteY43" fmla="*/ 1401688 h 2801863"/>
                <a:gd name="connsiteX44" fmla="*/ 447675 w 6223841"/>
                <a:gd name="connsiteY44" fmla="*/ 1277863 h 2801863"/>
                <a:gd name="connsiteX45" fmla="*/ 485775 w 6223841"/>
                <a:gd name="connsiteY45" fmla="*/ 1115938 h 2801863"/>
                <a:gd name="connsiteX46" fmla="*/ 209550 w 6223841"/>
                <a:gd name="connsiteY46" fmla="*/ 915913 h 2801863"/>
                <a:gd name="connsiteX47" fmla="*/ 647700 w 6223841"/>
                <a:gd name="connsiteY47" fmla="*/ 734938 h 2801863"/>
                <a:gd name="connsiteX48" fmla="*/ 247650 w 6223841"/>
                <a:gd name="connsiteY48" fmla="*/ 601588 h 2801863"/>
                <a:gd name="connsiteX49" fmla="*/ 390525 w 6223841"/>
                <a:gd name="connsiteY49" fmla="*/ 601588 h 2801863"/>
                <a:gd name="connsiteX50" fmla="*/ 314325 w 6223841"/>
                <a:gd name="connsiteY50" fmla="*/ 525388 h 2801863"/>
                <a:gd name="connsiteX51" fmla="*/ 476250 w 6223841"/>
                <a:gd name="connsiteY51" fmla="*/ 553963 h 2801863"/>
                <a:gd name="connsiteX52" fmla="*/ 476250 w 6223841"/>
                <a:gd name="connsiteY52" fmla="*/ 411088 h 2801863"/>
                <a:gd name="connsiteX53" fmla="*/ 952500 w 6223841"/>
                <a:gd name="connsiteY53" fmla="*/ 468238 h 2801863"/>
                <a:gd name="connsiteX54" fmla="*/ 819150 w 6223841"/>
                <a:gd name="connsiteY54" fmla="*/ 372988 h 2801863"/>
                <a:gd name="connsiteX55" fmla="*/ 904875 w 6223841"/>
                <a:gd name="connsiteY55" fmla="*/ 372988 h 2801863"/>
                <a:gd name="connsiteX56" fmla="*/ 771525 w 6223841"/>
                <a:gd name="connsiteY56" fmla="*/ 277738 h 2801863"/>
                <a:gd name="connsiteX57" fmla="*/ 914400 w 6223841"/>
                <a:gd name="connsiteY57" fmla="*/ 344413 h 2801863"/>
                <a:gd name="connsiteX58" fmla="*/ 847725 w 6223841"/>
                <a:gd name="connsiteY58" fmla="*/ 249163 h 2801863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81100 w 6223841"/>
                <a:gd name="connsiteY27" fmla="*/ 2801863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61950 w 6223841"/>
                <a:gd name="connsiteY30" fmla="*/ 2392288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61950 w 6223841"/>
                <a:gd name="connsiteY30" fmla="*/ 2392288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61950 w 6223841"/>
                <a:gd name="connsiteY30" fmla="*/ 2392288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61950 w 6223841"/>
                <a:gd name="connsiteY30" fmla="*/ 2392288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61950 w 6223841"/>
                <a:gd name="connsiteY30" fmla="*/ 2392288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61950 w 6223841"/>
                <a:gd name="connsiteY30" fmla="*/ 2392288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61950 w 6223841"/>
                <a:gd name="connsiteY30" fmla="*/ 2392288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01159 w 6223841"/>
                <a:gd name="connsiteY30" fmla="*/ 2364426 h 3022692"/>
                <a:gd name="connsiteX31" fmla="*/ 485775 w 6223841"/>
                <a:gd name="connsiteY31" fmla="*/ 2420863 h 3022692"/>
                <a:gd name="connsiteX32" fmla="*/ 400050 w 6223841"/>
                <a:gd name="connsiteY32" fmla="*/ 235418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01159 w 6223841"/>
                <a:gd name="connsiteY30" fmla="*/ 2364426 h 3022692"/>
                <a:gd name="connsiteX31" fmla="*/ 485775 w 6223841"/>
                <a:gd name="connsiteY31" fmla="*/ 2420863 h 3022692"/>
                <a:gd name="connsiteX32" fmla="*/ 359523 w 6223841"/>
                <a:gd name="connsiteY32" fmla="*/ 232885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01159 w 6223841"/>
                <a:gd name="connsiteY30" fmla="*/ 2364426 h 3022692"/>
                <a:gd name="connsiteX31" fmla="*/ 485775 w 6223841"/>
                <a:gd name="connsiteY31" fmla="*/ 2420863 h 3022692"/>
                <a:gd name="connsiteX32" fmla="*/ 359523 w 6223841"/>
                <a:gd name="connsiteY32" fmla="*/ 232885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01159 w 6223841"/>
                <a:gd name="connsiteY30" fmla="*/ 2364426 h 3022692"/>
                <a:gd name="connsiteX31" fmla="*/ 485775 w 6223841"/>
                <a:gd name="connsiteY31" fmla="*/ 2420863 h 3022692"/>
                <a:gd name="connsiteX32" fmla="*/ 359523 w 6223841"/>
                <a:gd name="connsiteY32" fmla="*/ 232885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01159 w 6223841"/>
                <a:gd name="connsiteY30" fmla="*/ 2364426 h 3022692"/>
                <a:gd name="connsiteX31" fmla="*/ 485775 w 6223841"/>
                <a:gd name="connsiteY31" fmla="*/ 2420863 h 3022692"/>
                <a:gd name="connsiteX32" fmla="*/ 359523 w 6223841"/>
                <a:gd name="connsiteY32" fmla="*/ 232885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47725 w 6223841"/>
                <a:gd name="connsiteY0" fmla="*/ 249163 h 3022692"/>
                <a:gd name="connsiteX1" fmla="*/ 1181100 w 6223841"/>
                <a:gd name="connsiteY1" fmla="*/ 258688 h 3022692"/>
                <a:gd name="connsiteX2" fmla="*/ 5010150 w 6223841"/>
                <a:gd name="connsiteY2" fmla="*/ 192013 h 3022692"/>
                <a:gd name="connsiteX3" fmla="*/ 5334000 w 6223841"/>
                <a:gd name="connsiteY3" fmla="*/ 39613 h 3022692"/>
                <a:gd name="connsiteX4" fmla="*/ 5614178 w 6223841"/>
                <a:gd name="connsiteY4" fmla="*/ 88122 h 3022692"/>
                <a:gd name="connsiteX5" fmla="*/ 5943600 w 6223841"/>
                <a:gd name="connsiteY5" fmla="*/ 153913 h 3022692"/>
                <a:gd name="connsiteX6" fmla="*/ 5802091 w 6223841"/>
                <a:gd name="connsiteY6" fmla="*/ 538501 h 3022692"/>
                <a:gd name="connsiteX7" fmla="*/ 6106754 w 6223841"/>
                <a:gd name="connsiteY7" fmla="*/ 433825 h 3022692"/>
                <a:gd name="connsiteX8" fmla="*/ 5952681 w 6223841"/>
                <a:gd name="connsiteY8" fmla="*/ 587662 h 3022692"/>
                <a:gd name="connsiteX9" fmla="*/ 6172200 w 6223841"/>
                <a:gd name="connsiteY9" fmla="*/ 496813 h 3022692"/>
                <a:gd name="connsiteX10" fmla="*/ 6042417 w 6223841"/>
                <a:gd name="connsiteY10" fmla="*/ 639119 h 3022692"/>
                <a:gd name="connsiteX11" fmla="*/ 6124575 w 6223841"/>
                <a:gd name="connsiteY11" fmla="*/ 773038 h 3022692"/>
                <a:gd name="connsiteX12" fmla="*/ 5686425 w 6223841"/>
                <a:gd name="connsiteY12" fmla="*/ 1011163 h 3022692"/>
                <a:gd name="connsiteX13" fmla="*/ 5824999 w 6223841"/>
                <a:gd name="connsiteY13" fmla="*/ 989348 h 3022692"/>
                <a:gd name="connsiteX14" fmla="*/ 5753100 w 6223841"/>
                <a:gd name="connsiteY14" fmla="*/ 1087363 h 3022692"/>
                <a:gd name="connsiteX15" fmla="*/ 5883685 w 6223841"/>
                <a:gd name="connsiteY15" fmla="*/ 1048649 h 3022692"/>
                <a:gd name="connsiteX16" fmla="*/ 5819161 w 6223841"/>
                <a:gd name="connsiteY16" fmla="*/ 1132530 h 3022692"/>
                <a:gd name="connsiteX17" fmla="*/ 5965278 w 6223841"/>
                <a:gd name="connsiteY17" fmla="*/ 1130524 h 3022692"/>
                <a:gd name="connsiteX18" fmla="*/ 5937464 w 6223841"/>
                <a:gd name="connsiteY18" fmla="*/ 1479960 h 3022692"/>
                <a:gd name="connsiteX19" fmla="*/ 6019186 w 6223841"/>
                <a:gd name="connsiteY19" fmla="*/ 1535960 h 3022692"/>
                <a:gd name="connsiteX20" fmla="*/ 5910109 w 6223841"/>
                <a:gd name="connsiteY20" fmla="*/ 1629059 h 3022692"/>
                <a:gd name="connsiteX21" fmla="*/ 6010275 w 6223841"/>
                <a:gd name="connsiteY21" fmla="*/ 1630288 h 3022692"/>
                <a:gd name="connsiteX22" fmla="*/ 5905500 w 6223841"/>
                <a:gd name="connsiteY22" fmla="*/ 1725538 h 3022692"/>
                <a:gd name="connsiteX23" fmla="*/ 5905500 w 6223841"/>
                <a:gd name="connsiteY23" fmla="*/ 1725538 h 3022692"/>
                <a:gd name="connsiteX24" fmla="*/ 5819775 w 6223841"/>
                <a:gd name="connsiteY24" fmla="*/ 1925563 h 3022692"/>
                <a:gd name="connsiteX25" fmla="*/ 6122732 w 6223841"/>
                <a:gd name="connsiteY25" fmla="*/ 1842296 h 3022692"/>
                <a:gd name="connsiteX26" fmla="*/ 5943600 w 6223841"/>
                <a:gd name="connsiteY26" fmla="*/ 2220838 h 3022692"/>
                <a:gd name="connsiteX27" fmla="*/ 1167942 w 6223841"/>
                <a:gd name="connsiteY27" fmla="*/ 2756280 h 3022692"/>
                <a:gd name="connsiteX28" fmla="*/ 314325 w 6223841"/>
                <a:gd name="connsiteY28" fmla="*/ 2478013 h 3022692"/>
                <a:gd name="connsiteX29" fmla="*/ 457200 w 6223841"/>
                <a:gd name="connsiteY29" fmla="*/ 2458963 h 3022692"/>
                <a:gd name="connsiteX30" fmla="*/ 301159 w 6223841"/>
                <a:gd name="connsiteY30" fmla="*/ 2364426 h 3022692"/>
                <a:gd name="connsiteX31" fmla="*/ 485775 w 6223841"/>
                <a:gd name="connsiteY31" fmla="*/ 2420863 h 3022692"/>
                <a:gd name="connsiteX32" fmla="*/ 359523 w 6223841"/>
                <a:gd name="connsiteY32" fmla="*/ 2328858 h 3022692"/>
                <a:gd name="connsiteX33" fmla="*/ 571500 w 6223841"/>
                <a:gd name="connsiteY33" fmla="*/ 2373238 h 3022692"/>
                <a:gd name="connsiteX34" fmla="*/ 85725 w 6223841"/>
                <a:gd name="connsiteY34" fmla="*/ 2154163 h 3022692"/>
                <a:gd name="connsiteX35" fmla="*/ 161925 w 6223841"/>
                <a:gd name="connsiteY35" fmla="*/ 2030338 h 3022692"/>
                <a:gd name="connsiteX36" fmla="*/ 0 w 6223841"/>
                <a:gd name="connsiteY36" fmla="*/ 1896988 h 3022692"/>
                <a:gd name="connsiteX37" fmla="*/ 257175 w 6223841"/>
                <a:gd name="connsiteY37" fmla="*/ 1992238 h 3022692"/>
                <a:gd name="connsiteX38" fmla="*/ 47625 w 6223841"/>
                <a:gd name="connsiteY38" fmla="*/ 1801738 h 3022692"/>
                <a:gd name="connsiteX39" fmla="*/ 447675 w 6223841"/>
                <a:gd name="connsiteY39" fmla="*/ 1982713 h 3022692"/>
                <a:gd name="connsiteX40" fmla="*/ 142875 w 6223841"/>
                <a:gd name="connsiteY40" fmla="*/ 1592188 h 3022692"/>
                <a:gd name="connsiteX41" fmla="*/ 523875 w 6223841"/>
                <a:gd name="connsiteY41" fmla="*/ 1563613 h 3022692"/>
                <a:gd name="connsiteX42" fmla="*/ 533400 w 6223841"/>
                <a:gd name="connsiteY42" fmla="*/ 1439788 h 3022692"/>
                <a:gd name="connsiteX43" fmla="*/ 619125 w 6223841"/>
                <a:gd name="connsiteY43" fmla="*/ 1401688 h 3022692"/>
                <a:gd name="connsiteX44" fmla="*/ 447675 w 6223841"/>
                <a:gd name="connsiteY44" fmla="*/ 1277863 h 3022692"/>
                <a:gd name="connsiteX45" fmla="*/ 485775 w 6223841"/>
                <a:gd name="connsiteY45" fmla="*/ 1115938 h 3022692"/>
                <a:gd name="connsiteX46" fmla="*/ 209550 w 6223841"/>
                <a:gd name="connsiteY46" fmla="*/ 915913 h 3022692"/>
                <a:gd name="connsiteX47" fmla="*/ 647700 w 6223841"/>
                <a:gd name="connsiteY47" fmla="*/ 734938 h 3022692"/>
                <a:gd name="connsiteX48" fmla="*/ 247650 w 6223841"/>
                <a:gd name="connsiteY48" fmla="*/ 601588 h 3022692"/>
                <a:gd name="connsiteX49" fmla="*/ 390525 w 6223841"/>
                <a:gd name="connsiteY49" fmla="*/ 601588 h 3022692"/>
                <a:gd name="connsiteX50" fmla="*/ 314325 w 6223841"/>
                <a:gd name="connsiteY50" fmla="*/ 525388 h 3022692"/>
                <a:gd name="connsiteX51" fmla="*/ 476250 w 6223841"/>
                <a:gd name="connsiteY51" fmla="*/ 553963 h 3022692"/>
                <a:gd name="connsiteX52" fmla="*/ 476250 w 6223841"/>
                <a:gd name="connsiteY52" fmla="*/ 411088 h 3022692"/>
                <a:gd name="connsiteX53" fmla="*/ 952500 w 6223841"/>
                <a:gd name="connsiteY53" fmla="*/ 468238 h 3022692"/>
                <a:gd name="connsiteX54" fmla="*/ 819150 w 6223841"/>
                <a:gd name="connsiteY54" fmla="*/ 372988 h 3022692"/>
                <a:gd name="connsiteX55" fmla="*/ 904875 w 6223841"/>
                <a:gd name="connsiteY55" fmla="*/ 372988 h 3022692"/>
                <a:gd name="connsiteX56" fmla="*/ 771525 w 6223841"/>
                <a:gd name="connsiteY56" fmla="*/ 277738 h 3022692"/>
                <a:gd name="connsiteX57" fmla="*/ 914400 w 6223841"/>
                <a:gd name="connsiteY57" fmla="*/ 344413 h 3022692"/>
                <a:gd name="connsiteX58" fmla="*/ 847725 w 6223841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158750 w 6239716"/>
                <a:gd name="connsiteY40" fmla="*/ 1592188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158750 w 6239716"/>
                <a:gd name="connsiteY40" fmla="*/ 1592188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158750 w 6239716"/>
                <a:gd name="connsiteY40" fmla="*/ 1592188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158750 w 6239716"/>
                <a:gd name="connsiteY40" fmla="*/ 1592188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158750 w 6239716"/>
                <a:gd name="connsiteY40" fmla="*/ 1592188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63550 w 6239716"/>
                <a:gd name="connsiteY44" fmla="*/ 1277863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400 w 6239716"/>
                <a:gd name="connsiteY49" fmla="*/ 601588 h 3022692"/>
                <a:gd name="connsiteX50" fmla="*/ 330200 w 6239716"/>
                <a:gd name="connsiteY50" fmla="*/ 525388 h 3022692"/>
                <a:gd name="connsiteX51" fmla="*/ 492125 w 6239716"/>
                <a:gd name="connsiteY51" fmla="*/ 553963 h 3022692"/>
                <a:gd name="connsiteX52" fmla="*/ 492125 w 6239716"/>
                <a:gd name="connsiteY52" fmla="*/ 411088 h 3022692"/>
                <a:gd name="connsiteX53" fmla="*/ 968375 w 6239716"/>
                <a:gd name="connsiteY53" fmla="*/ 468238 h 3022692"/>
                <a:gd name="connsiteX54" fmla="*/ 835025 w 6239716"/>
                <a:gd name="connsiteY54" fmla="*/ 372988 h 3022692"/>
                <a:gd name="connsiteX55" fmla="*/ 920750 w 6239716"/>
                <a:gd name="connsiteY55" fmla="*/ 372988 h 3022692"/>
                <a:gd name="connsiteX56" fmla="*/ 787400 w 6239716"/>
                <a:gd name="connsiteY56" fmla="*/ 277738 h 3022692"/>
                <a:gd name="connsiteX57" fmla="*/ 930275 w 6239716"/>
                <a:gd name="connsiteY57" fmla="*/ 344413 h 3022692"/>
                <a:gd name="connsiteX58" fmla="*/ 863600 w 6239716"/>
                <a:gd name="connsiteY58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330200 w 6239716"/>
                <a:gd name="connsiteY49" fmla="*/ 525388 h 3022692"/>
                <a:gd name="connsiteX50" fmla="*/ 492125 w 6239716"/>
                <a:gd name="connsiteY50" fmla="*/ 553963 h 3022692"/>
                <a:gd name="connsiteX51" fmla="*/ 492125 w 6239716"/>
                <a:gd name="connsiteY51" fmla="*/ 411088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330200 w 6239716"/>
                <a:gd name="connsiteY49" fmla="*/ 525388 h 3022692"/>
                <a:gd name="connsiteX50" fmla="*/ 492125 w 6239716"/>
                <a:gd name="connsiteY50" fmla="*/ 553963 h 3022692"/>
                <a:gd name="connsiteX51" fmla="*/ 492125 w 6239716"/>
                <a:gd name="connsiteY51" fmla="*/ 411088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492125 w 6239716"/>
                <a:gd name="connsiteY50" fmla="*/ 553963 h 3022692"/>
                <a:gd name="connsiteX51" fmla="*/ 492125 w 6239716"/>
                <a:gd name="connsiteY51" fmla="*/ 411088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492125 w 6239716"/>
                <a:gd name="connsiteY51" fmla="*/ 411088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492125 w 6239716"/>
                <a:gd name="connsiteY51" fmla="*/ 411088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492125 w 6239716"/>
                <a:gd name="connsiteY51" fmla="*/ 411088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492125 w 6239716"/>
                <a:gd name="connsiteY51" fmla="*/ 411088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512389 w 6239716"/>
                <a:gd name="connsiteY51" fmla="*/ 355363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512389 w 6239716"/>
                <a:gd name="connsiteY51" fmla="*/ 355363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512389 w 6239716"/>
                <a:gd name="connsiteY51" fmla="*/ 355363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0275 w 6239716"/>
                <a:gd name="connsiteY56" fmla="*/ 344413 h 3022692"/>
                <a:gd name="connsiteX57" fmla="*/ 863600 w 6239716"/>
                <a:gd name="connsiteY57" fmla="*/ 249163 h 3022692"/>
                <a:gd name="connsiteX0" fmla="*/ 863600 w 6239716"/>
                <a:gd name="connsiteY0" fmla="*/ 249163 h 3022692"/>
                <a:gd name="connsiteX1" fmla="*/ 1196975 w 6239716"/>
                <a:gd name="connsiteY1" fmla="*/ 258688 h 3022692"/>
                <a:gd name="connsiteX2" fmla="*/ 5026025 w 6239716"/>
                <a:gd name="connsiteY2" fmla="*/ 192013 h 3022692"/>
                <a:gd name="connsiteX3" fmla="*/ 5349875 w 6239716"/>
                <a:gd name="connsiteY3" fmla="*/ 39613 h 3022692"/>
                <a:gd name="connsiteX4" fmla="*/ 5630053 w 6239716"/>
                <a:gd name="connsiteY4" fmla="*/ 88122 h 3022692"/>
                <a:gd name="connsiteX5" fmla="*/ 5959475 w 6239716"/>
                <a:gd name="connsiteY5" fmla="*/ 153913 h 3022692"/>
                <a:gd name="connsiteX6" fmla="*/ 5817966 w 6239716"/>
                <a:gd name="connsiteY6" fmla="*/ 538501 h 3022692"/>
                <a:gd name="connsiteX7" fmla="*/ 6122629 w 6239716"/>
                <a:gd name="connsiteY7" fmla="*/ 433825 h 3022692"/>
                <a:gd name="connsiteX8" fmla="*/ 5968556 w 6239716"/>
                <a:gd name="connsiteY8" fmla="*/ 587662 h 3022692"/>
                <a:gd name="connsiteX9" fmla="*/ 6188075 w 6239716"/>
                <a:gd name="connsiteY9" fmla="*/ 496813 h 3022692"/>
                <a:gd name="connsiteX10" fmla="*/ 6058292 w 6239716"/>
                <a:gd name="connsiteY10" fmla="*/ 639119 h 3022692"/>
                <a:gd name="connsiteX11" fmla="*/ 6140450 w 6239716"/>
                <a:gd name="connsiteY11" fmla="*/ 773038 h 3022692"/>
                <a:gd name="connsiteX12" fmla="*/ 5702300 w 6239716"/>
                <a:gd name="connsiteY12" fmla="*/ 1011163 h 3022692"/>
                <a:gd name="connsiteX13" fmla="*/ 5840874 w 6239716"/>
                <a:gd name="connsiteY13" fmla="*/ 989348 h 3022692"/>
                <a:gd name="connsiteX14" fmla="*/ 5768975 w 6239716"/>
                <a:gd name="connsiteY14" fmla="*/ 1087363 h 3022692"/>
                <a:gd name="connsiteX15" fmla="*/ 5899560 w 6239716"/>
                <a:gd name="connsiteY15" fmla="*/ 1048649 h 3022692"/>
                <a:gd name="connsiteX16" fmla="*/ 5835036 w 6239716"/>
                <a:gd name="connsiteY16" fmla="*/ 1132530 h 3022692"/>
                <a:gd name="connsiteX17" fmla="*/ 5981153 w 6239716"/>
                <a:gd name="connsiteY17" fmla="*/ 1130524 h 3022692"/>
                <a:gd name="connsiteX18" fmla="*/ 5953339 w 6239716"/>
                <a:gd name="connsiteY18" fmla="*/ 1479960 h 3022692"/>
                <a:gd name="connsiteX19" fmla="*/ 6035061 w 6239716"/>
                <a:gd name="connsiteY19" fmla="*/ 1535960 h 3022692"/>
                <a:gd name="connsiteX20" fmla="*/ 5925984 w 6239716"/>
                <a:gd name="connsiteY20" fmla="*/ 1629059 h 3022692"/>
                <a:gd name="connsiteX21" fmla="*/ 6026150 w 6239716"/>
                <a:gd name="connsiteY21" fmla="*/ 1630288 h 3022692"/>
                <a:gd name="connsiteX22" fmla="*/ 5921375 w 6239716"/>
                <a:gd name="connsiteY22" fmla="*/ 1725538 h 3022692"/>
                <a:gd name="connsiteX23" fmla="*/ 5921375 w 6239716"/>
                <a:gd name="connsiteY23" fmla="*/ 1725538 h 3022692"/>
                <a:gd name="connsiteX24" fmla="*/ 5835650 w 6239716"/>
                <a:gd name="connsiteY24" fmla="*/ 1925563 h 3022692"/>
                <a:gd name="connsiteX25" fmla="*/ 6138607 w 6239716"/>
                <a:gd name="connsiteY25" fmla="*/ 1842296 h 3022692"/>
                <a:gd name="connsiteX26" fmla="*/ 5959475 w 6239716"/>
                <a:gd name="connsiteY26" fmla="*/ 2220838 h 3022692"/>
                <a:gd name="connsiteX27" fmla="*/ 1183817 w 6239716"/>
                <a:gd name="connsiteY27" fmla="*/ 2756280 h 3022692"/>
                <a:gd name="connsiteX28" fmla="*/ 330200 w 6239716"/>
                <a:gd name="connsiteY28" fmla="*/ 2478013 h 3022692"/>
                <a:gd name="connsiteX29" fmla="*/ 473075 w 6239716"/>
                <a:gd name="connsiteY29" fmla="*/ 2458963 h 3022692"/>
                <a:gd name="connsiteX30" fmla="*/ 317034 w 6239716"/>
                <a:gd name="connsiteY30" fmla="*/ 2364426 h 3022692"/>
                <a:gd name="connsiteX31" fmla="*/ 501650 w 6239716"/>
                <a:gd name="connsiteY31" fmla="*/ 2420863 h 3022692"/>
                <a:gd name="connsiteX32" fmla="*/ 375398 w 6239716"/>
                <a:gd name="connsiteY32" fmla="*/ 2328858 h 3022692"/>
                <a:gd name="connsiteX33" fmla="*/ 587375 w 6239716"/>
                <a:gd name="connsiteY33" fmla="*/ 2373238 h 3022692"/>
                <a:gd name="connsiteX34" fmla="*/ 101600 w 6239716"/>
                <a:gd name="connsiteY34" fmla="*/ 2154163 h 3022692"/>
                <a:gd name="connsiteX35" fmla="*/ 177800 w 6239716"/>
                <a:gd name="connsiteY35" fmla="*/ 2030338 h 3022692"/>
                <a:gd name="connsiteX36" fmla="*/ 15875 w 6239716"/>
                <a:gd name="connsiteY36" fmla="*/ 1896988 h 3022692"/>
                <a:gd name="connsiteX37" fmla="*/ 273050 w 6239716"/>
                <a:gd name="connsiteY37" fmla="*/ 1992238 h 3022692"/>
                <a:gd name="connsiteX38" fmla="*/ 63500 w 6239716"/>
                <a:gd name="connsiteY38" fmla="*/ 1801738 h 3022692"/>
                <a:gd name="connsiteX39" fmla="*/ 463550 w 6239716"/>
                <a:gd name="connsiteY39" fmla="*/ 1982713 h 3022692"/>
                <a:gd name="connsiteX40" fmla="*/ 206876 w 6239716"/>
                <a:gd name="connsiteY40" fmla="*/ 1609919 h 3022692"/>
                <a:gd name="connsiteX41" fmla="*/ 539750 w 6239716"/>
                <a:gd name="connsiteY41" fmla="*/ 1563613 h 3022692"/>
                <a:gd name="connsiteX42" fmla="*/ 549275 w 6239716"/>
                <a:gd name="connsiteY42" fmla="*/ 1439788 h 3022692"/>
                <a:gd name="connsiteX43" fmla="*/ 635000 w 6239716"/>
                <a:gd name="connsiteY43" fmla="*/ 1401688 h 3022692"/>
                <a:gd name="connsiteX44" fmla="*/ 430622 w 6239716"/>
                <a:gd name="connsiteY44" fmla="*/ 1224671 h 3022692"/>
                <a:gd name="connsiteX45" fmla="*/ 501650 w 6239716"/>
                <a:gd name="connsiteY45" fmla="*/ 1115938 h 3022692"/>
                <a:gd name="connsiteX46" fmla="*/ 225425 w 6239716"/>
                <a:gd name="connsiteY46" fmla="*/ 915913 h 3022692"/>
                <a:gd name="connsiteX47" fmla="*/ 663575 w 6239716"/>
                <a:gd name="connsiteY47" fmla="*/ 734938 h 3022692"/>
                <a:gd name="connsiteX48" fmla="*/ 263525 w 6239716"/>
                <a:gd name="connsiteY48" fmla="*/ 601588 h 3022692"/>
                <a:gd name="connsiteX49" fmla="*/ 406189 w 6239716"/>
                <a:gd name="connsiteY49" fmla="*/ 576047 h 3022692"/>
                <a:gd name="connsiteX50" fmla="*/ 317350 w 6239716"/>
                <a:gd name="connsiteY50" fmla="*/ 518502 h 3022692"/>
                <a:gd name="connsiteX51" fmla="*/ 512389 w 6239716"/>
                <a:gd name="connsiteY51" fmla="*/ 355363 h 3022692"/>
                <a:gd name="connsiteX52" fmla="*/ 968375 w 6239716"/>
                <a:gd name="connsiteY52" fmla="*/ 468238 h 3022692"/>
                <a:gd name="connsiteX53" fmla="*/ 835025 w 6239716"/>
                <a:gd name="connsiteY53" fmla="*/ 372988 h 3022692"/>
                <a:gd name="connsiteX54" fmla="*/ 920750 w 6239716"/>
                <a:gd name="connsiteY54" fmla="*/ 372988 h 3022692"/>
                <a:gd name="connsiteX55" fmla="*/ 787400 w 6239716"/>
                <a:gd name="connsiteY55" fmla="*/ 277738 h 3022692"/>
                <a:gd name="connsiteX56" fmla="*/ 937874 w 6239716"/>
                <a:gd name="connsiteY56" fmla="*/ 324150 h 3022692"/>
                <a:gd name="connsiteX57" fmla="*/ 863600 w 6239716"/>
                <a:gd name="connsiteY57" fmla="*/ 249163 h 302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9716" h="3022692">
                  <a:moveTo>
                    <a:pt x="863600" y="249163"/>
                  </a:moveTo>
                  <a:cubicBezTo>
                    <a:pt x="974725" y="252338"/>
                    <a:pt x="1062396" y="233659"/>
                    <a:pt x="1196975" y="258688"/>
                  </a:cubicBezTo>
                  <a:cubicBezTo>
                    <a:pt x="3199599" y="720357"/>
                    <a:pt x="4381536" y="420069"/>
                    <a:pt x="5026025" y="192013"/>
                  </a:cubicBezTo>
                  <a:cubicBezTo>
                    <a:pt x="5193915" y="129498"/>
                    <a:pt x="5249204" y="56928"/>
                    <a:pt x="5349875" y="39613"/>
                  </a:cubicBezTo>
                  <a:cubicBezTo>
                    <a:pt x="5443268" y="55783"/>
                    <a:pt x="5615405" y="0"/>
                    <a:pt x="5630053" y="88122"/>
                  </a:cubicBezTo>
                  <a:cubicBezTo>
                    <a:pt x="5674696" y="233985"/>
                    <a:pt x="5810023" y="86309"/>
                    <a:pt x="5959475" y="153913"/>
                  </a:cubicBezTo>
                  <a:cubicBezTo>
                    <a:pt x="6102811" y="295145"/>
                    <a:pt x="5790774" y="491849"/>
                    <a:pt x="5817966" y="538501"/>
                  </a:cubicBezTo>
                  <a:cubicBezTo>
                    <a:pt x="5845158" y="585153"/>
                    <a:pt x="6088868" y="337807"/>
                    <a:pt x="6122629" y="433825"/>
                  </a:cubicBezTo>
                  <a:cubicBezTo>
                    <a:pt x="6122200" y="462194"/>
                    <a:pt x="5957648" y="577164"/>
                    <a:pt x="5968556" y="587662"/>
                  </a:cubicBezTo>
                  <a:cubicBezTo>
                    <a:pt x="5979464" y="598160"/>
                    <a:pt x="6175526" y="477037"/>
                    <a:pt x="6188075" y="496813"/>
                  </a:cubicBezTo>
                  <a:cubicBezTo>
                    <a:pt x="6239716" y="539119"/>
                    <a:pt x="6066229" y="593082"/>
                    <a:pt x="6058292" y="639119"/>
                  </a:cubicBezTo>
                  <a:cubicBezTo>
                    <a:pt x="6074080" y="706789"/>
                    <a:pt x="6100257" y="717743"/>
                    <a:pt x="6140450" y="773038"/>
                  </a:cubicBezTo>
                  <a:lnTo>
                    <a:pt x="5702300" y="1011163"/>
                  </a:lnTo>
                  <a:cubicBezTo>
                    <a:pt x="5683328" y="1055273"/>
                    <a:pt x="5799599" y="992523"/>
                    <a:pt x="5840874" y="989348"/>
                  </a:cubicBezTo>
                  <a:cubicBezTo>
                    <a:pt x="5882149" y="986173"/>
                    <a:pt x="5759194" y="1077480"/>
                    <a:pt x="5768975" y="1087363"/>
                  </a:cubicBezTo>
                  <a:cubicBezTo>
                    <a:pt x="5778756" y="1097246"/>
                    <a:pt x="5885273" y="1040712"/>
                    <a:pt x="5899560" y="1048649"/>
                  </a:cubicBezTo>
                  <a:cubicBezTo>
                    <a:pt x="5912012" y="1088362"/>
                    <a:pt x="5821437" y="1118884"/>
                    <a:pt x="5835036" y="1132530"/>
                  </a:cubicBezTo>
                  <a:cubicBezTo>
                    <a:pt x="5848635" y="1146176"/>
                    <a:pt x="5961436" y="1072619"/>
                    <a:pt x="5981153" y="1130524"/>
                  </a:cubicBezTo>
                  <a:cubicBezTo>
                    <a:pt x="6000870" y="1188429"/>
                    <a:pt x="5944354" y="1412387"/>
                    <a:pt x="5953339" y="1479960"/>
                  </a:cubicBezTo>
                  <a:cubicBezTo>
                    <a:pt x="5962324" y="1547533"/>
                    <a:pt x="6039620" y="1511110"/>
                    <a:pt x="6035061" y="1535960"/>
                  </a:cubicBezTo>
                  <a:cubicBezTo>
                    <a:pt x="6030502" y="1560810"/>
                    <a:pt x="5930747" y="1621122"/>
                    <a:pt x="5925984" y="1629059"/>
                  </a:cubicBezTo>
                  <a:cubicBezTo>
                    <a:pt x="5921221" y="1636996"/>
                    <a:pt x="6027738" y="1620763"/>
                    <a:pt x="6026150" y="1630288"/>
                  </a:cubicBezTo>
                  <a:cubicBezTo>
                    <a:pt x="6024562" y="1639813"/>
                    <a:pt x="5938837" y="1709663"/>
                    <a:pt x="5921375" y="1725538"/>
                  </a:cubicBezTo>
                  <a:lnTo>
                    <a:pt x="5921375" y="1725538"/>
                  </a:lnTo>
                  <a:cubicBezTo>
                    <a:pt x="5907088" y="1758875"/>
                    <a:pt x="5799445" y="1906103"/>
                    <a:pt x="5835650" y="1925563"/>
                  </a:cubicBezTo>
                  <a:cubicBezTo>
                    <a:pt x="5871855" y="1945023"/>
                    <a:pt x="6022147" y="1881529"/>
                    <a:pt x="6138607" y="1842296"/>
                  </a:cubicBezTo>
                  <a:lnTo>
                    <a:pt x="5959475" y="2220838"/>
                  </a:lnTo>
                  <a:cubicBezTo>
                    <a:pt x="3899347" y="3022692"/>
                    <a:pt x="2646024" y="2984562"/>
                    <a:pt x="1183817" y="2756280"/>
                  </a:cubicBezTo>
                  <a:cubicBezTo>
                    <a:pt x="783075" y="2672489"/>
                    <a:pt x="614739" y="2570769"/>
                    <a:pt x="330200" y="2478013"/>
                  </a:cubicBezTo>
                  <a:cubicBezTo>
                    <a:pt x="45661" y="2385257"/>
                    <a:pt x="475269" y="2477894"/>
                    <a:pt x="473075" y="2458963"/>
                  </a:cubicBezTo>
                  <a:cubicBezTo>
                    <a:pt x="470881" y="2440032"/>
                    <a:pt x="312272" y="2370776"/>
                    <a:pt x="317034" y="2364426"/>
                  </a:cubicBezTo>
                  <a:cubicBezTo>
                    <a:pt x="321796" y="2358076"/>
                    <a:pt x="495300" y="2427213"/>
                    <a:pt x="501650" y="2420863"/>
                  </a:cubicBezTo>
                  <a:cubicBezTo>
                    <a:pt x="508000" y="2414513"/>
                    <a:pt x="361111" y="2336795"/>
                    <a:pt x="375398" y="2328858"/>
                  </a:cubicBezTo>
                  <a:cubicBezTo>
                    <a:pt x="389685" y="2320921"/>
                    <a:pt x="633008" y="2402354"/>
                    <a:pt x="587375" y="2373238"/>
                  </a:cubicBezTo>
                  <a:cubicBezTo>
                    <a:pt x="470700" y="2256201"/>
                    <a:pt x="203031" y="2184951"/>
                    <a:pt x="101600" y="2154163"/>
                  </a:cubicBezTo>
                  <a:lnTo>
                    <a:pt x="177800" y="2030338"/>
                  </a:lnTo>
                  <a:cubicBezTo>
                    <a:pt x="163513" y="1987476"/>
                    <a:pt x="0" y="1903338"/>
                    <a:pt x="15875" y="1896988"/>
                  </a:cubicBezTo>
                  <a:cubicBezTo>
                    <a:pt x="31750" y="1890638"/>
                    <a:pt x="265113" y="2008113"/>
                    <a:pt x="273050" y="1992238"/>
                  </a:cubicBezTo>
                  <a:cubicBezTo>
                    <a:pt x="280987" y="1976363"/>
                    <a:pt x="31750" y="1803326"/>
                    <a:pt x="63500" y="1801738"/>
                  </a:cubicBezTo>
                  <a:cubicBezTo>
                    <a:pt x="95250" y="1800150"/>
                    <a:pt x="439654" y="2014683"/>
                    <a:pt x="463550" y="1982713"/>
                  </a:cubicBezTo>
                  <a:cubicBezTo>
                    <a:pt x="487446" y="1950743"/>
                    <a:pt x="152185" y="1778156"/>
                    <a:pt x="206876" y="1609919"/>
                  </a:cubicBezTo>
                  <a:cubicBezTo>
                    <a:pt x="293032" y="1423552"/>
                    <a:pt x="474663" y="1589013"/>
                    <a:pt x="539750" y="1563613"/>
                  </a:cubicBezTo>
                  <a:lnTo>
                    <a:pt x="549275" y="1439788"/>
                  </a:lnTo>
                  <a:cubicBezTo>
                    <a:pt x="565150" y="1412801"/>
                    <a:pt x="654775" y="1437541"/>
                    <a:pt x="635000" y="1401688"/>
                  </a:cubicBezTo>
                  <a:cubicBezTo>
                    <a:pt x="615225" y="1365835"/>
                    <a:pt x="452847" y="1272296"/>
                    <a:pt x="430622" y="1224671"/>
                  </a:cubicBezTo>
                  <a:cubicBezTo>
                    <a:pt x="408397" y="1177046"/>
                    <a:pt x="535850" y="1167398"/>
                    <a:pt x="501650" y="1115938"/>
                  </a:cubicBezTo>
                  <a:cubicBezTo>
                    <a:pt x="409575" y="1049263"/>
                    <a:pt x="235918" y="1048670"/>
                    <a:pt x="225425" y="915913"/>
                  </a:cubicBezTo>
                  <a:cubicBezTo>
                    <a:pt x="225212" y="712201"/>
                    <a:pt x="517525" y="795263"/>
                    <a:pt x="663575" y="734938"/>
                  </a:cubicBezTo>
                  <a:cubicBezTo>
                    <a:pt x="809625" y="674613"/>
                    <a:pt x="306423" y="628070"/>
                    <a:pt x="263525" y="601588"/>
                  </a:cubicBezTo>
                  <a:cubicBezTo>
                    <a:pt x="220627" y="575106"/>
                    <a:pt x="368089" y="583984"/>
                    <a:pt x="406189" y="576047"/>
                  </a:cubicBezTo>
                  <a:cubicBezTo>
                    <a:pt x="415160" y="562199"/>
                    <a:pt x="303027" y="545995"/>
                    <a:pt x="317350" y="518502"/>
                  </a:cubicBezTo>
                  <a:cubicBezTo>
                    <a:pt x="468514" y="530355"/>
                    <a:pt x="546380" y="493684"/>
                    <a:pt x="512389" y="355363"/>
                  </a:cubicBezTo>
                  <a:lnTo>
                    <a:pt x="968375" y="468238"/>
                  </a:lnTo>
                  <a:lnTo>
                    <a:pt x="835025" y="372988"/>
                  </a:lnTo>
                  <a:lnTo>
                    <a:pt x="920750" y="372988"/>
                  </a:lnTo>
                  <a:cubicBezTo>
                    <a:pt x="912813" y="357113"/>
                    <a:pt x="784546" y="285878"/>
                    <a:pt x="787400" y="277738"/>
                  </a:cubicBezTo>
                  <a:cubicBezTo>
                    <a:pt x="790254" y="269598"/>
                    <a:pt x="925174" y="328913"/>
                    <a:pt x="937874" y="324150"/>
                  </a:cubicBezTo>
                  <a:lnTo>
                    <a:pt x="863600" y="249163"/>
                  </a:lnTo>
                  <a:close/>
                </a:path>
              </a:pathLst>
            </a:custGeom>
            <a:gradFill>
              <a:gsLst>
                <a:gs pos="0">
                  <a:srgbClr val="98762F"/>
                </a:gs>
                <a:gs pos="80000">
                  <a:srgbClr val="E4D578"/>
                </a:gs>
                <a:gs pos="100000">
                  <a:srgbClr val="E4D578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grpSp>
          <p:nvGrpSpPr>
            <p:cNvPr id="113" name="그룹 16"/>
            <p:cNvGrpSpPr/>
            <p:nvPr/>
          </p:nvGrpSpPr>
          <p:grpSpPr>
            <a:xfrm>
              <a:off x="5472100" y="3023955"/>
              <a:ext cx="3143648" cy="2109296"/>
              <a:chOff x="5752851" y="1762747"/>
              <a:chExt cx="3143648" cy="2109296"/>
            </a:xfrm>
          </p:grpSpPr>
          <p:sp>
            <p:nvSpPr>
              <p:cNvPr id="1048958" name="자유형 7"/>
              <p:cNvSpPr/>
              <p:nvPr/>
            </p:nvSpPr>
            <p:spPr>
              <a:xfrm rot="14793935">
                <a:off x="6919861" y="944046"/>
                <a:ext cx="1157937" cy="2795339"/>
              </a:xfrm>
              <a:custGeom>
                <a:avLst/>
                <a:gdLst>
                  <a:gd name="connsiteX0" fmla="*/ 25283 w 1175658"/>
                  <a:gd name="connsiteY0" fmla="*/ 122201 h 2743200"/>
                  <a:gd name="connsiteX1" fmla="*/ 46352 w 1175658"/>
                  <a:gd name="connsiteY1" fmla="*/ 817482 h 2743200"/>
                  <a:gd name="connsiteX2" fmla="*/ 210692 w 1175658"/>
                  <a:gd name="connsiteY2" fmla="*/ 1053457 h 2743200"/>
                  <a:gd name="connsiteX3" fmla="*/ 412955 w 1175658"/>
                  <a:gd name="connsiteY3" fmla="*/ 1167230 h 2743200"/>
                  <a:gd name="connsiteX4" fmla="*/ 493018 w 1175658"/>
                  <a:gd name="connsiteY4" fmla="*/ 1403204 h 2743200"/>
                  <a:gd name="connsiteX5" fmla="*/ 598364 w 1175658"/>
                  <a:gd name="connsiteY5" fmla="*/ 2743200 h 2743200"/>
                  <a:gd name="connsiteX6" fmla="*/ 741634 w 1175658"/>
                  <a:gd name="connsiteY6" fmla="*/ 1415846 h 2743200"/>
                  <a:gd name="connsiteX7" fmla="*/ 775344 w 1175658"/>
                  <a:gd name="connsiteY7" fmla="*/ 1230437 h 2743200"/>
                  <a:gd name="connsiteX8" fmla="*/ 964966 w 1175658"/>
                  <a:gd name="connsiteY8" fmla="*/ 1167230 h 2743200"/>
                  <a:gd name="connsiteX9" fmla="*/ 1146161 w 1175658"/>
                  <a:gd name="connsiteY9" fmla="*/ 1002891 h 2743200"/>
                  <a:gd name="connsiteX10" fmla="*/ 1175658 w 1175658"/>
                  <a:gd name="connsiteY10" fmla="*/ 21070 h 2743200"/>
                  <a:gd name="connsiteX11" fmla="*/ 0 w 1175658"/>
                  <a:gd name="connsiteY11" fmla="*/ 0 h 2743200"/>
                  <a:gd name="connsiteX0" fmla="*/ 25283 w 1175658"/>
                  <a:gd name="connsiteY0" fmla="*/ 122201 h 2743200"/>
                  <a:gd name="connsiteX1" fmla="*/ 46352 w 1175658"/>
                  <a:gd name="connsiteY1" fmla="*/ 817482 h 2743200"/>
                  <a:gd name="connsiteX2" fmla="*/ 210692 w 1175658"/>
                  <a:gd name="connsiteY2" fmla="*/ 1053457 h 2743200"/>
                  <a:gd name="connsiteX3" fmla="*/ 412955 w 1175658"/>
                  <a:gd name="connsiteY3" fmla="*/ 1167230 h 2743200"/>
                  <a:gd name="connsiteX4" fmla="*/ 493018 w 1175658"/>
                  <a:gd name="connsiteY4" fmla="*/ 1403204 h 2743200"/>
                  <a:gd name="connsiteX5" fmla="*/ 598364 w 1175658"/>
                  <a:gd name="connsiteY5" fmla="*/ 2743200 h 2743200"/>
                  <a:gd name="connsiteX6" fmla="*/ 741634 w 1175658"/>
                  <a:gd name="connsiteY6" fmla="*/ 1415846 h 2743200"/>
                  <a:gd name="connsiteX7" fmla="*/ 775344 w 1175658"/>
                  <a:gd name="connsiteY7" fmla="*/ 1230437 h 2743200"/>
                  <a:gd name="connsiteX8" fmla="*/ 964966 w 1175658"/>
                  <a:gd name="connsiteY8" fmla="*/ 1167230 h 2743200"/>
                  <a:gd name="connsiteX9" fmla="*/ 1146161 w 1175658"/>
                  <a:gd name="connsiteY9" fmla="*/ 1002891 h 2743200"/>
                  <a:gd name="connsiteX10" fmla="*/ 1175658 w 1175658"/>
                  <a:gd name="connsiteY10" fmla="*/ 21070 h 2743200"/>
                  <a:gd name="connsiteX11" fmla="*/ 0 w 1175658"/>
                  <a:gd name="connsiteY11" fmla="*/ 0 h 2743200"/>
                  <a:gd name="connsiteX12" fmla="*/ 25283 w 1175658"/>
                  <a:gd name="connsiteY12" fmla="*/ 122201 h 2743200"/>
                  <a:gd name="connsiteX0" fmla="*/ 0 w 1150375"/>
                  <a:gd name="connsiteY0" fmla="*/ 101131 h 2722130"/>
                  <a:gd name="connsiteX1" fmla="*/ 21069 w 1150375"/>
                  <a:gd name="connsiteY1" fmla="*/ 796412 h 2722130"/>
                  <a:gd name="connsiteX2" fmla="*/ 185409 w 1150375"/>
                  <a:gd name="connsiteY2" fmla="*/ 1032387 h 2722130"/>
                  <a:gd name="connsiteX3" fmla="*/ 387672 w 1150375"/>
                  <a:gd name="connsiteY3" fmla="*/ 1146160 h 2722130"/>
                  <a:gd name="connsiteX4" fmla="*/ 467735 w 1150375"/>
                  <a:gd name="connsiteY4" fmla="*/ 1382134 h 2722130"/>
                  <a:gd name="connsiteX5" fmla="*/ 573081 w 1150375"/>
                  <a:gd name="connsiteY5" fmla="*/ 2722130 h 2722130"/>
                  <a:gd name="connsiteX6" fmla="*/ 716351 w 1150375"/>
                  <a:gd name="connsiteY6" fmla="*/ 1394776 h 2722130"/>
                  <a:gd name="connsiteX7" fmla="*/ 750061 w 1150375"/>
                  <a:gd name="connsiteY7" fmla="*/ 1209367 h 2722130"/>
                  <a:gd name="connsiteX8" fmla="*/ 939683 w 1150375"/>
                  <a:gd name="connsiteY8" fmla="*/ 1146160 h 2722130"/>
                  <a:gd name="connsiteX9" fmla="*/ 1120878 w 1150375"/>
                  <a:gd name="connsiteY9" fmla="*/ 981821 h 2722130"/>
                  <a:gd name="connsiteX10" fmla="*/ 1150375 w 1150375"/>
                  <a:gd name="connsiteY10" fmla="*/ 0 h 2722130"/>
                  <a:gd name="connsiteX11" fmla="*/ 0 w 1150375"/>
                  <a:gd name="connsiteY11" fmla="*/ 101131 h 2722130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47595 w 1158287"/>
                  <a:gd name="connsiteY8" fmla="*/ 1170318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39274 w 1158287"/>
                  <a:gd name="connsiteY8" fmla="*/ 1185027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39274 w 1158287"/>
                  <a:gd name="connsiteY8" fmla="*/ 1185027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8287"/>
                  <a:gd name="connsiteY0" fmla="*/ 0 h 2746288"/>
                  <a:gd name="connsiteX1" fmla="*/ 28981 w 1158287"/>
                  <a:gd name="connsiteY1" fmla="*/ 820570 h 2746288"/>
                  <a:gd name="connsiteX2" fmla="*/ 193321 w 1158287"/>
                  <a:gd name="connsiteY2" fmla="*/ 1056545 h 2746288"/>
                  <a:gd name="connsiteX3" fmla="*/ 395584 w 1158287"/>
                  <a:gd name="connsiteY3" fmla="*/ 1170318 h 2746288"/>
                  <a:gd name="connsiteX4" fmla="*/ 475647 w 1158287"/>
                  <a:gd name="connsiteY4" fmla="*/ 1406292 h 2746288"/>
                  <a:gd name="connsiteX5" fmla="*/ 580993 w 1158287"/>
                  <a:gd name="connsiteY5" fmla="*/ 2746288 h 2746288"/>
                  <a:gd name="connsiteX6" fmla="*/ 724263 w 1158287"/>
                  <a:gd name="connsiteY6" fmla="*/ 1418934 h 2746288"/>
                  <a:gd name="connsiteX7" fmla="*/ 757973 w 1158287"/>
                  <a:gd name="connsiteY7" fmla="*/ 1233525 h 2746288"/>
                  <a:gd name="connsiteX8" fmla="*/ 939274 w 1158287"/>
                  <a:gd name="connsiteY8" fmla="*/ 1185027 h 2746288"/>
                  <a:gd name="connsiteX9" fmla="*/ 1128790 w 1158287"/>
                  <a:gd name="connsiteY9" fmla="*/ 1005979 h 2746288"/>
                  <a:gd name="connsiteX10" fmla="*/ 1158287 w 1158287"/>
                  <a:gd name="connsiteY10" fmla="*/ 24158 h 2746288"/>
                  <a:gd name="connsiteX11" fmla="*/ 0 w 1158287"/>
                  <a:gd name="connsiteY11" fmla="*/ 0 h 2746288"/>
                  <a:gd name="connsiteX0" fmla="*/ 0 w 1157937"/>
                  <a:gd name="connsiteY0" fmla="*/ 0 h 2795339"/>
                  <a:gd name="connsiteX1" fmla="*/ 28631 w 1157937"/>
                  <a:gd name="connsiteY1" fmla="*/ 869621 h 2795339"/>
                  <a:gd name="connsiteX2" fmla="*/ 192971 w 1157937"/>
                  <a:gd name="connsiteY2" fmla="*/ 1105596 h 2795339"/>
                  <a:gd name="connsiteX3" fmla="*/ 395234 w 1157937"/>
                  <a:gd name="connsiteY3" fmla="*/ 1219369 h 2795339"/>
                  <a:gd name="connsiteX4" fmla="*/ 475297 w 1157937"/>
                  <a:gd name="connsiteY4" fmla="*/ 1455343 h 2795339"/>
                  <a:gd name="connsiteX5" fmla="*/ 580643 w 1157937"/>
                  <a:gd name="connsiteY5" fmla="*/ 2795339 h 2795339"/>
                  <a:gd name="connsiteX6" fmla="*/ 723913 w 1157937"/>
                  <a:gd name="connsiteY6" fmla="*/ 1467985 h 2795339"/>
                  <a:gd name="connsiteX7" fmla="*/ 757623 w 1157937"/>
                  <a:gd name="connsiteY7" fmla="*/ 1282576 h 2795339"/>
                  <a:gd name="connsiteX8" fmla="*/ 938924 w 1157937"/>
                  <a:gd name="connsiteY8" fmla="*/ 1234078 h 2795339"/>
                  <a:gd name="connsiteX9" fmla="*/ 1128440 w 1157937"/>
                  <a:gd name="connsiteY9" fmla="*/ 1055030 h 2795339"/>
                  <a:gd name="connsiteX10" fmla="*/ 1157937 w 1157937"/>
                  <a:gd name="connsiteY10" fmla="*/ 73209 h 2795339"/>
                  <a:gd name="connsiteX11" fmla="*/ 0 w 1157937"/>
                  <a:gd name="connsiteY11" fmla="*/ 0 h 2795339"/>
                  <a:gd name="connsiteX0" fmla="*/ 0 w 1157937"/>
                  <a:gd name="connsiteY0" fmla="*/ 0 h 2795339"/>
                  <a:gd name="connsiteX1" fmla="*/ 28631 w 1157937"/>
                  <a:gd name="connsiteY1" fmla="*/ 869621 h 2795339"/>
                  <a:gd name="connsiteX2" fmla="*/ 192971 w 1157937"/>
                  <a:gd name="connsiteY2" fmla="*/ 1105596 h 2795339"/>
                  <a:gd name="connsiteX3" fmla="*/ 395234 w 1157937"/>
                  <a:gd name="connsiteY3" fmla="*/ 1219369 h 2795339"/>
                  <a:gd name="connsiteX4" fmla="*/ 475297 w 1157937"/>
                  <a:gd name="connsiteY4" fmla="*/ 1455343 h 2795339"/>
                  <a:gd name="connsiteX5" fmla="*/ 580643 w 1157937"/>
                  <a:gd name="connsiteY5" fmla="*/ 2795339 h 2795339"/>
                  <a:gd name="connsiteX6" fmla="*/ 723913 w 1157937"/>
                  <a:gd name="connsiteY6" fmla="*/ 1467985 h 2795339"/>
                  <a:gd name="connsiteX7" fmla="*/ 757623 w 1157937"/>
                  <a:gd name="connsiteY7" fmla="*/ 1282576 h 2795339"/>
                  <a:gd name="connsiteX8" fmla="*/ 938924 w 1157937"/>
                  <a:gd name="connsiteY8" fmla="*/ 1234078 h 2795339"/>
                  <a:gd name="connsiteX9" fmla="*/ 1128440 w 1157937"/>
                  <a:gd name="connsiteY9" fmla="*/ 1055030 h 2795339"/>
                  <a:gd name="connsiteX10" fmla="*/ 1157937 w 1157937"/>
                  <a:gd name="connsiteY10" fmla="*/ 73209 h 2795339"/>
                  <a:gd name="connsiteX11" fmla="*/ 0 w 1157937"/>
                  <a:gd name="connsiteY11" fmla="*/ 0 h 279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7937" h="2795339">
                    <a:moveTo>
                      <a:pt x="0" y="0"/>
                    </a:moveTo>
                    <a:lnTo>
                      <a:pt x="28631" y="869621"/>
                    </a:lnTo>
                    <a:cubicBezTo>
                      <a:pt x="44265" y="1031960"/>
                      <a:pt x="116449" y="1046334"/>
                      <a:pt x="192971" y="1105596"/>
                    </a:cubicBezTo>
                    <a:lnTo>
                      <a:pt x="395234" y="1219369"/>
                    </a:lnTo>
                    <a:cubicBezTo>
                      <a:pt x="471673" y="1264039"/>
                      <a:pt x="490097" y="1366547"/>
                      <a:pt x="475297" y="1455343"/>
                    </a:cubicBezTo>
                    <a:cubicBezTo>
                      <a:pt x="291129" y="2103711"/>
                      <a:pt x="356541" y="2623629"/>
                      <a:pt x="580643" y="2795339"/>
                    </a:cubicBezTo>
                    <a:cubicBezTo>
                      <a:pt x="938806" y="2547970"/>
                      <a:pt x="814863" y="1996462"/>
                      <a:pt x="723913" y="1467985"/>
                    </a:cubicBezTo>
                    <a:cubicBezTo>
                      <a:pt x="698524" y="1333576"/>
                      <a:pt x="715210" y="1303945"/>
                      <a:pt x="757623" y="1282576"/>
                    </a:cubicBezTo>
                    <a:lnTo>
                      <a:pt x="938924" y="1234078"/>
                    </a:lnTo>
                    <a:cubicBezTo>
                      <a:pt x="1050676" y="1201058"/>
                      <a:pt x="1112793" y="1139617"/>
                      <a:pt x="1128440" y="1055030"/>
                    </a:cubicBezTo>
                    <a:lnTo>
                      <a:pt x="1157937" y="732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r="3780000" dist="1016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p>
                <a:pPr algn="ctr"/>
                <a:endParaRPr altLang="en-US" lang="ko-KR">
                  <a:latin typeface="Arial" pitchFamily="34" charset="0"/>
                </a:endParaRPr>
              </a:p>
            </p:txBody>
          </p:sp>
          <p:sp>
            <p:nvSpPr>
              <p:cNvPr id="1048959" name="자유형 8"/>
              <p:cNvSpPr/>
              <p:nvPr/>
            </p:nvSpPr>
            <p:spPr>
              <a:xfrm rot="14793935">
                <a:off x="6249174" y="2355664"/>
                <a:ext cx="1135007" cy="555784"/>
              </a:xfrm>
              <a:custGeom>
                <a:avLst/>
                <a:gdLst>
                  <a:gd name="connsiteX0" fmla="*/ 0 w 1135007"/>
                  <a:gd name="connsiteY0" fmla="*/ 79930 h 530736"/>
                  <a:gd name="connsiteX1" fmla="*/ 67141 w 1135007"/>
                  <a:gd name="connsiteY1" fmla="*/ 0 h 530736"/>
                  <a:gd name="connsiteX2" fmla="*/ 1135007 w 1135007"/>
                  <a:gd name="connsiteY2" fmla="*/ 147071 h 530736"/>
                  <a:gd name="connsiteX3" fmla="*/ 1122218 w 1135007"/>
                  <a:gd name="connsiteY3" fmla="*/ 530736 h 530736"/>
                  <a:gd name="connsiteX4" fmla="*/ 60747 w 1135007"/>
                  <a:gd name="connsiteY4" fmla="*/ 402848 h 530736"/>
                  <a:gd name="connsiteX5" fmla="*/ 9592 w 1135007"/>
                  <a:gd name="connsiteY5" fmla="*/ 425228 h 530736"/>
                  <a:gd name="connsiteX6" fmla="*/ 0 w 1135007"/>
                  <a:gd name="connsiteY6" fmla="*/ 79930 h 530736"/>
                  <a:gd name="connsiteX0" fmla="*/ 0 w 1135007"/>
                  <a:gd name="connsiteY0" fmla="*/ 79930 h 530736"/>
                  <a:gd name="connsiteX1" fmla="*/ 67141 w 1135007"/>
                  <a:gd name="connsiteY1" fmla="*/ 0 h 530736"/>
                  <a:gd name="connsiteX2" fmla="*/ 1135007 w 1135007"/>
                  <a:gd name="connsiteY2" fmla="*/ 147071 h 530736"/>
                  <a:gd name="connsiteX3" fmla="*/ 1122218 w 1135007"/>
                  <a:gd name="connsiteY3" fmla="*/ 530736 h 530736"/>
                  <a:gd name="connsiteX4" fmla="*/ 60747 w 1135007"/>
                  <a:gd name="connsiteY4" fmla="*/ 402848 h 530736"/>
                  <a:gd name="connsiteX5" fmla="*/ 9592 w 1135007"/>
                  <a:gd name="connsiteY5" fmla="*/ 425228 h 530736"/>
                  <a:gd name="connsiteX6" fmla="*/ 0 w 1135007"/>
                  <a:gd name="connsiteY6" fmla="*/ 79930 h 530736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60747 w 1135007"/>
                  <a:gd name="connsiteY4" fmla="*/ 427896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98404 w 1135007"/>
                  <a:gd name="connsiteY4" fmla="*/ 404428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66160 w 1135007"/>
                  <a:gd name="connsiteY4" fmla="*/ 399950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66160 w 1135007"/>
                  <a:gd name="connsiteY4" fmla="*/ 399950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66160 w 1135007"/>
                  <a:gd name="connsiteY4" fmla="*/ 399950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66160 w 1135007"/>
                  <a:gd name="connsiteY4" fmla="*/ 399950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66160 w 1135007"/>
                  <a:gd name="connsiteY4" fmla="*/ 399950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  <a:gd name="connsiteX0" fmla="*/ 0 w 1135007"/>
                  <a:gd name="connsiteY0" fmla="*/ 104978 h 555784"/>
                  <a:gd name="connsiteX1" fmla="*/ 67141 w 1135007"/>
                  <a:gd name="connsiteY1" fmla="*/ 25048 h 555784"/>
                  <a:gd name="connsiteX2" fmla="*/ 1135007 w 1135007"/>
                  <a:gd name="connsiteY2" fmla="*/ 172119 h 555784"/>
                  <a:gd name="connsiteX3" fmla="*/ 1122218 w 1135007"/>
                  <a:gd name="connsiteY3" fmla="*/ 555784 h 555784"/>
                  <a:gd name="connsiteX4" fmla="*/ 66160 w 1135007"/>
                  <a:gd name="connsiteY4" fmla="*/ 399950 h 555784"/>
                  <a:gd name="connsiteX5" fmla="*/ 9592 w 1135007"/>
                  <a:gd name="connsiteY5" fmla="*/ 450276 h 555784"/>
                  <a:gd name="connsiteX6" fmla="*/ 0 w 1135007"/>
                  <a:gd name="connsiteY6" fmla="*/ 104978 h 55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5007" h="555784">
                    <a:moveTo>
                      <a:pt x="0" y="104978"/>
                    </a:moveTo>
                    <a:cubicBezTo>
                      <a:pt x="22380" y="78335"/>
                      <a:pt x="7348" y="70717"/>
                      <a:pt x="67141" y="25048"/>
                    </a:cubicBezTo>
                    <a:cubicBezTo>
                      <a:pt x="126617" y="0"/>
                      <a:pt x="779052" y="123095"/>
                      <a:pt x="1135007" y="172119"/>
                    </a:cubicBezTo>
                    <a:lnTo>
                      <a:pt x="1122218" y="555784"/>
                    </a:lnTo>
                    <a:cubicBezTo>
                      <a:pt x="770199" y="503839"/>
                      <a:pt x="101046" y="373743"/>
                      <a:pt x="66160" y="399950"/>
                    </a:cubicBezTo>
                    <a:cubicBezTo>
                      <a:pt x="29284" y="422283"/>
                      <a:pt x="29114" y="425141"/>
                      <a:pt x="9592" y="450276"/>
                    </a:cubicBezTo>
                    <a:lnTo>
                      <a:pt x="0" y="104978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  <a:ln>
                <a:noFill/>
              </a:ln>
              <a:effectLst>
                <a:innerShdw blurRad="63500" dir="3780000" dist="762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lang="ko-KR">
                  <a:latin typeface="Arial" pitchFamily="34" charset="0"/>
                </a:endParaRPr>
              </a:p>
            </p:txBody>
          </p:sp>
          <p:sp>
            <p:nvSpPr>
              <p:cNvPr id="1048960" name="자유형 10"/>
              <p:cNvSpPr/>
              <p:nvPr/>
            </p:nvSpPr>
            <p:spPr>
              <a:xfrm rot="14793935">
                <a:off x="5341446" y="2758589"/>
                <a:ext cx="1524859" cy="702049"/>
              </a:xfrm>
              <a:custGeom>
                <a:avLst/>
                <a:gdLst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719553"/>
                  <a:gd name="connsiteX1" fmla="*/ 319120 w 1525023"/>
                  <a:gd name="connsiteY1" fmla="*/ 346735 h 719553"/>
                  <a:gd name="connsiteX2" fmla="*/ 159560 w 1525023"/>
                  <a:gd name="connsiteY2" fmla="*/ 251613 h 719553"/>
                  <a:gd name="connsiteX3" fmla="*/ 131944 w 1525023"/>
                  <a:gd name="connsiteY3" fmla="*/ 227065 h 719553"/>
                  <a:gd name="connsiteX4" fmla="*/ 174903 w 1525023"/>
                  <a:gd name="connsiteY4" fmla="*/ 233202 h 719553"/>
                  <a:gd name="connsiteX5" fmla="*/ 282298 w 1525023"/>
                  <a:gd name="connsiteY5" fmla="*/ 273092 h 719553"/>
                  <a:gd name="connsiteX6" fmla="*/ 288435 w 1525023"/>
                  <a:gd name="connsiteY6" fmla="*/ 251613 h 719553"/>
                  <a:gd name="connsiteX7" fmla="*/ 88986 w 1525023"/>
                  <a:gd name="connsiteY7" fmla="*/ 153422 h 719553"/>
                  <a:gd name="connsiteX8" fmla="*/ 0 w 1525023"/>
                  <a:gd name="connsiteY8" fmla="*/ 141149 h 719553"/>
                  <a:gd name="connsiteX9" fmla="*/ 46027 w 1525023"/>
                  <a:gd name="connsiteY9" fmla="*/ 67506 h 719553"/>
                  <a:gd name="connsiteX10" fmla="*/ 110465 w 1525023"/>
                  <a:gd name="connsiteY10" fmla="*/ 107396 h 719553"/>
                  <a:gd name="connsiteX11" fmla="*/ 288435 w 1525023"/>
                  <a:gd name="connsiteY11" fmla="*/ 202518 h 719553"/>
                  <a:gd name="connsiteX12" fmla="*/ 316051 w 1525023"/>
                  <a:gd name="connsiteY12" fmla="*/ 131943 h 719553"/>
                  <a:gd name="connsiteX13" fmla="*/ 162629 w 1525023"/>
                  <a:gd name="connsiteY13" fmla="*/ 64437 h 719553"/>
                  <a:gd name="connsiteX14" fmla="*/ 116602 w 1525023"/>
                  <a:gd name="connsiteY14" fmla="*/ 67506 h 719553"/>
                  <a:gd name="connsiteX15" fmla="*/ 159560 w 1525023"/>
                  <a:gd name="connsiteY15" fmla="*/ 0 h 719553"/>
                  <a:gd name="connsiteX16" fmla="*/ 184108 w 1525023"/>
                  <a:gd name="connsiteY16" fmla="*/ 36821 h 719553"/>
                  <a:gd name="connsiteX17" fmla="*/ 362078 w 1525023"/>
                  <a:gd name="connsiteY17" fmla="*/ 110464 h 719553"/>
                  <a:gd name="connsiteX18" fmla="*/ 444927 w 1525023"/>
                  <a:gd name="connsiteY18" fmla="*/ 58300 h 719553"/>
                  <a:gd name="connsiteX19" fmla="*/ 662787 w 1525023"/>
                  <a:gd name="connsiteY19" fmla="*/ 88985 h 719553"/>
                  <a:gd name="connsiteX20" fmla="*/ 920537 w 1525023"/>
                  <a:gd name="connsiteY20" fmla="*/ 82848 h 719553"/>
                  <a:gd name="connsiteX21" fmla="*/ 1215109 w 1525023"/>
                  <a:gd name="connsiteY21" fmla="*/ 190244 h 719553"/>
                  <a:gd name="connsiteX22" fmla="*/ 1304094 w 1525023"/>
                  <a:gd name="connsiteY22" fmla="*/ 165696 h 719553"/>
                  <a:gd name="connsiteX23" fmla="*/ 1463654 w 1525023"/>
                  <a:gd name="connsiteY23" fmla="*/ 211723 h 719553"/>
                  <a:gd name="connsiteX24" fmla="*/ 1525023 w 1525023"/>
                  <a:gd name="connsiteY24" fmla="*/ 355941 h 719553"/>
                  <a:gd name="connsiteX25" fmla="*/ 1494339 w 1525023"/>
                  <a:gd name="connsiteY25" fmla="*/ 693471 h 719553"/>
                  <a:gd name="connsiteX26" fmla="*/ 1405354 w 1525023"/>
                  <a:gd name="connsiteY26" fmla="*/ 610622 h 719553"/>
                  <a:gd name="connsiteX27" fmla="*/ 1132261 w 1525023"/>
                  <a:gd name="connsiteY27" fmla="*/ 625965 h 719553"/>
                  <a:gd name="connsiteX28" fmla="*/ 969633 w 1525023"/>
                  <a:gd name="connsiteY28" fmla="*/ 662786 h 719553"/>
                  <a:gd name="connsiteX29" fmla="*/ 619829 w 1525023"/>
                  <a:gd name="connsiteY29" fmla="*/ 573801 h 719553"/>
                  <a:gd name="connsiteX30" fmla="*/ 435721 w 1525023"/>
                  <a:gd name="connsiteY30" fmla="*/ 576869 h 719553"/>
                  <a:gd name="connsiteX31" fmla="*/ 325257 w 1525023"/>
                  <a:gd name="connsiteY31" fmla="*/ 681197 h 719553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735918"/>
                  <a:gd name="connsiteX1" fmla="*/ 319120 w 1525023"/>
                  <a:gd name="connsiteY1" fmla="*/ 346735 h 735918"/>
                  <a:gd name="connsiteX2" fmla="*/ 159560 w 1525023"/>
                  <a:gd name="connsiteY2" fmla="*/ 251613 h 735918"/>
                  <a:gd name="connsiteX3" fmla="*/ 131944 w 1525023"/>
                  <a:gd name="connsiteY3" fmla="*/ 227065 h 735918"/>
                  <a:gd name="connsiteX4" fmla="*/ 174903 w 1525023"/>
                  <a:gd name="connsiteY4" fmla="*/ 233202 h 735918"/>
                  <a:gd name="connsiteX5" fmla="*/ 282298 w 1525023"/>
                  <a:gd name="connsiteY5" fmla="*/ 273092 h 735918"/>
                  <a:gd name="connsiteX6" fmla="*/ 288435 w 1525023"/>
                  <a:gd name="connsiteY6" fmla="*/ 251613 h 735918"/>
                  <a:gd name="connsiteX7" fmla="*/ 88986 w 1525023"/>
                  <a:gd name="connsiteY7" fmla="*/ 153422 h 735918"/>
                  <a:gd name="connsiteX8" fmla="*/ 0 w 1525023"/>
                  <a:gd name="connsiteY8" fmla="*/ 141149 h 735918"/>
                  <a:gd name="connsiteX9" fmla="*/ 46027 w 1525023"/>
                  <a:gd name="connsiteY9" fmla="*/ 67506 h 735918"/>
                  <a:gd name="connsiteX10" fmla="*/ 110465 w 1525023"/>
                  <a:gd name="connsiteY10" fmla="*/ 107396 h 735918"/>
                  <a:gd name="connsiteX11" fmla="*/ 288435 w 1525023"/>
                  <a:gd name="connsiteY11" fmla="*/ 202518 h 735918"/>
                  <a:gd name="connsiteX12" fmla="*/ 316051 w 1525023"/>
                  <a:gd name="connsiteY12" fmla="*/ 131943 h 735918"/>
                  <a:gd name="connsiteX13" fmla="*/ 162629 w 1525023"/>
                  <a:gd name="connsiteY13" fmla="*/ 64437 h 735918"/>
                  <a:gd name="connsiteX14" fmla="*/ 116602 w 1525023"/>
                  <a:gd name="connsiteY14" fmla="*/ 67506 h 735918"/>
                  <a:gd name="connsiteX15" fmla="*/ 159560 w 1525023"/>
                  <a:gd name="connsiteY15" fmla="*/ 0 h 735918"/>
                  <a:gd name="connsiteX16" fmla="*/ 184108 w 1525023"/>
                  <a:gd name="connsiteY16" fmla="*/ 36821 h 735918"/>
                  <a:gd name="connsiteX17" fmla="*/ 362078 w 1525023"/>
                  <a:gd name="connsiteY17" fmla="*/ 110464 h 735918"/>
                  <a:gd name="connsiteX18" fmla="*/ 444927 w 1525023"/>
                  <a:gd name="connsiteY18" fmla="*/ 58300 h 735918"/>
                  <a:gd name="connsiteX19" fmla="*/ 662787 w 1525023"/>
                  <a:gd name="connsiteY19" fmla="*/ 88985 h 735918"/>
                  <a:gd name="connsiteX20" fmla="*/ 920537 w 1525023"/>
                  <a:gd name="connsiteY20" fmla="*/ 82848 h 735918"/>
                  <a:gd name="connsiteX21" fmla="*/ 1215109 w 1525023"/>
                  <a:gd name="connsiteY21" fmla="*/ 190244 h 735918"/>
                  <a:gd name="connsiteX22" fmla="*/ 1304094 w 1525023"/>
                  <a:gd name="connsiteY22" fmla="*/ 165696 h 735918"/>
                  <a:gd name="connsiteX23" fmla="*/ 1463654 w 1525023"/>
                  <a:gd name="connsiteY23" fmla="*/ 211723 h 735918"/>
                  <a:gd name="connsiteX24" fmla="*/ 1525023 w 1525023"/>
                  <a:gd name="connsiteY24" fmla="*/ 355941 h 735918"/>
                  <a:gd name="connsiteX25" fmla="*/ 1494339 w 1525023"/>
                  <a:gd name="connsiteY25" fmla="*/ 693471 h 735918"/>
                  <a:gd name="connsiteX26" fmla="*/ 1405354 w 1525023"/>
                  <a:gd name="connsiteY26" fmla="*/ 610622 h 735918"/>
                  <a:gd name="connsiteX27" fmla="*/ 1132261 w 1525023"/>
                  <a:gd name="connsiteY27" fmla="*/ 625965 h 735918"/>
                  <a:gd name="connsiteX28" fmla="*/ 969633 w 1525023"/>
                  <a:gd name="connsiteY28" fmla="*/ 662786 h 735918"/>
                  <a:gd name="connsiteX29" fmla="*/ 619829 w 1525023"/>
                  <a:gd name="connsiteY29" fmla="*/ 573801 h 735918"/>
                  <a:gd name="connsiteX30" fmla="*/ 435721 w 1525023"/>
                  <a:gd name="connsiteY30" fmla="*/ 576869 h 735918"/>
                  <a:gd name="connsiteX31" fmla="*/ 325257 w 1525023"/>
                  <a:gd name="connsiteY31" fmla="*/ 681197 h 735918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215109 w 1525023"/>
                  <a:gd name="connsiteY21" fmla="*/ 190244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178288 w 1525023"/>
                  <a:gd name="connsiteY21" fmla="*/ 165697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178288 w 1525023"/>
                  <a:gd name="connsiteY21" fmla="*/ 165697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178288 w 1525023"/>
                  <a:gd name="connsiteY21" fmla="*/ 165697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81197 h 693471"/>
                  <a:gd name="connsiteX1" fmla="*/ 319120 w 1525023"/>
                  <a:gd name="connsiteY1" fmla="*/ 346735 h 693471"/>
                  <a:gd name="connsiteX2" fmla="*/ 159560 w 1525023"/>
                  <a:gd name="connsiteY2" fmla="*/ 251613 h 693471"/>
                  <a:gd name="connsiteX3" fmla="*/ 131944 w 1525023"/>
                  <a:gd name="connsiteY3" fmla="*/ 227065 h 693471"/>
                  <a:gd name="connsiteX4" fmla="*/ 174903 w 1525023"/>
                  <a:gd name="connsiteY4" fmla="*/ 233202 h 693471"/>
                  <a:gd name="connsiteX5" fmla="*/ 282298 w 1525023"/>
                  <a:gd name="connsiteY5" fmla="*/ 273092 h 693471"/>
                  <a:gd name="connsiteX6" fmla="*/ 288435 w 1525023"/>
                  <a:gd name="connsiteY6" fmla="*/ 251613 h 693471"/>
                  <a:gd name="connsiteX7" fmla="*/ 88986 w 1525023"/>
                  <a:gd name="connsiteY7" fmla="*/ 153422 h 693471"/>
                  <a:gd name="connsiteX8" fmla="*/ 0 w 1525023"/>
                  <a:gd name="connsiteY8" fmla="*/ 141149 h 693471"/>
                  <a:gd name="connsiteX9" fmla="*/ 46027 w 1525023"/>
                  <a:gd name="connsiteY9" fmla="*/ 67506 h 693471"/>
                  <a:gd name="connsiteX10" fmla="*/ 110465 w 1525023"/>
                  <a:gd name="connsiteY10" fmla="*/ 107396 h 693471"/>
                  <a:gd name="connsiteX11" fmla="*/ 288435 w 1525023"/>
                  <a:gd name="connsiteY11" fmla="*/ 202518 h 693471"/>
                  <a:gd name="connsiteX12" fmla="*/ 316051 w 1525023"/>
                  <a:gd name="connsiteY12" fmla="*/ 131943 h 693471"/>
                  <a:gd name="connsiteX13" fmla="*/ 162629 w 1525023"/>
                  <a:gd name="connsiteY13" fmla="*/ 64437 h 693471"/>
                  <a:gd name="connsiteX14" fmla="*/ 116602 w 1525023"/>
                  <a:gd name="connsiteY14" fmla="*/ 67506 h 693471"/>
                  <a:gd name="connsiteX15" fmla="*/ 159560 w 1525023"/>
                  <a:gd name="connsiteY15" fmla="*/ 0 h 693471"/>
                  <a:gd name="connsiteX16" fmla="*/ 184108 w 1525023"/>
                  <a:gd name="connsiteY16" fmla="*/ 36821 h 693471"/>
                  <a:gd name="connsiteX17" fmla="*/ 362078 w 1525023"/>
                  <a:gd name="connsiteY17" fmla="*/ 110464 h 693471"/>
                  <a:gd name="connsiteX18" fmla="*/ 444927 w 1525023"/>
                  <a:gd name="connsiteY18" fmla="*/ 58300 h 693471"/>
                  <a:gd name="connsiteX19" fmla="*/ 662787 w 1525023"/>
                  <a:gd name="connsiteY19" fmla="*/ 88985 h 693471"/>
                  <a:gd name="connsiteX20" fmla="*/ 920537 w 1525023"/>
                  <a:gd name="connsiteY20" fmla="*/ 82848 h 693471"/>
                  <a:gd name="connsiteX21" fmla="*/ 1178288 w 1525023"/>
                  <a:gd name="connsiteY21" fmla="*/ 165697 h 693471"/>
                  <a:gd name="connsiteX22" fmla="*/ 1304094 w 1525023"/>
                  <a:gd name="connsiteY22" fmla="*/ 165696 h 693471"/>
                  <a:gd name="connsiteX23" fmla="*/ 1463654 w 1525023"/>
                  <a:gd name="connsiteY23" fmla="*/ 211723 h 693471"/>
                  <a:gd name="connsiteX24" fmla="*/ 1525023 w 1525023"/>
                  <a:gd name="connsiteY24" fmla="*/ 355941 h 693471"/>
                  <a:gd name="connsiteX25" fmla="*/ 1494339 w 1525023"/>
                  <a:gd name="connsiteY25" fmla="*/ 693471 h 693471"/>
                  <a:gd name="connsiteX26" fmla="*/ 1405354 w 1525023"/>
                  <a:gd name="connsiteY26" fmla="*/ 610622 h 693471"/>
                  <a:gd name="connsiteX27" fmla="*/ 1132261 w 1525023"/>
                  <a:gd name="connsiteY27" fmla="*/ 625965 h 693471"/>
                  <a:gd name="connsiteX28" fmla="*/ 969633 w 1525023"/>
                  <a:gd name="connsiteY28" fmla="*/ 662786 h 693471"/>
                  <a:gd name="connsiteX29" fmla="*/ 619829 w 1525023"/>
                  <a:gd name="connsiteY29" fmla="*/ 573801 h 693471"/>
                  <a:gd name="connsiteX30" fmla="*/ 435721 w 1525023"/>
                  <a:gd name="connsiteY30" fmla="*/ 576869 h 693471"/>
                  <a:gd name="connsiteX31" fmla="*/ 325257 w 1525023"/>
                  <a:gd name="connsiteY31" fmla="*/ 681197 h 693471"/>
                  <a:gd name="connsiteX0" fmla="*/ 325257 w 1525023"/>
                  <a:gd name="connsiteY0" fmla="*/ 697013 h 709287"/>
                  <a:gd name="connsiteX1" fmla="*/ 319120 w 1525023"/>
                  <a:gd name="connsiteY1" fmla="*/ 362551 h 709287"/>
                  <a:gd name="connsiteX2" fmla="*/ 159560 w 1525023"/>
                  <a:gd name="connsiteY2" fmla="*/ 267429 h 709287"/>
                  <a:gd name="connsiteX3" fmla="*/ 131944 w 1525023"/>
                  <a:gd name="connsiteY3" fmla="*/ 242881 h 709287"/>
                  <a:gd name="connsiteX4" fmla="*/ 174903 w 1525023"/>
                  <a:gd name="connsiteY4" fmla="*/ 249018 h 709287"/>
                  <a:gd name="connsiteX5" fmla="*/ 282298 w 1525023"/>
                  <a:gd name="connsiteY5" fmla="*/ 288908 h 709287"/>
                  <a:gd name="connsiteX6" fmla="*/ 288435 w 1525023"/>
                  <a:gd name="connsiteY6" fmla="*/ 267429 h 709287"/>
                  <a:gd name="connsiteX7" fmla="*/ 88986 w 1525023"/>
                  <a:gd name="connsiteY7" fmla="*/ 169238 h 709287"/>
                  <a:gd name="connsiteX8" fmla="*/ 0 w 1525023"/>
                  <a:gd name="connsiteY8" fmla="*/ 156965 h 709287"/>
                  <a:gd name="connsiteX9" fmla="*/ 46027 w 1525023"/>
                  <a:gd name="connsiteY9" fmla="*/ 83322 h 709287"/>
                  <a:gd name="connsiteX10" fmla="*/ 110465 w 1525023"/>
                  <a:gd name="connsiteY10" fmla="*/ 123212 h 709287"/>
                  <a:gd name="connsiteX11" fmla="*/ 288435 w 1525023"/>
                  <a:gd name="connsiteY11" fmla="*/ 218334 h 709287"/>
                  <a:gd name="connsiteX12" fmla="*/ 316051 w 1525023"/>
                  <a:gd name="connsiteY12" fmla="*/ 147759 h 709287"/>
                  <a:gd name="connsiteX13" fmla="*/ 162629 w 1525023"/>
                  <a:gd name="connsiteY13" fmla="*/ 80253 h 709287"/>
                  <a:gd name="connsiteX14" fmla="*/ 116602 w 1525023"/>
                  <a:gd name="connsiteY14" fmla="*/ 83322 h 709287"/>
                  <a:gd name="connsiteX15" fmla="*/ 159560 w 1525023"/>
                  <a:gd name="connsiteY15" fmla="*/ 15816 h 709287"/>
                  <a:gd name="connsiteX16" fmla="*/ 184108 w 1525023"/>
                  <a:gd name="connsiteY16" fmla="*/ 52637 h 709287"/>
                  <a:gd name="connsiteX17" fmla="*/ 362078 w 1525023"/>
                  <a:gd name="connsiteY17" fmla="*/ 126280 h 709287"/>
                  <a:gd name="connsiteX18" fmla="*/ 444927 w 1525023"/>
                  <a:gd name="connsiteY18" fmla="*/ 74116 h 709287"/>
                  <a:gd name="connsiteX19" fmla="*/ 662787 w 1525023"/>
                  <a:gd name="connsiteY19" fmla="*/ 104801 h 709287"/>
                  <a:gd name="connsiteX20" fmla="*/ 920537 w 1525023"/>
                  <a:gd name="connsiteY20" fmla="*/ 98664 h 709287"/>
                  <a:gd name="connsiteX21" fmla="*/ 1178288 w 1525023"/>
                  <a:gd name="connsiteY21" fmla="*/ 181513 h 709287"/>
                  <a:gd name="connsiteX22" fmla="*/ 1304094 w 1525023"/>
                  <a:gd name="connsiteY22" fmla="*/ 181512 h 709287"/>
                  <a:gd name="connsiteX23" fmla="*/ 1463654 w 1525023"/>
                  <a:gd name="connsiteY23" fmla="*/ 227539 h 709287"/>
                  <a:gd name="connsiteX24" fmla="*/ 1525023 w 1525023"/>
                  <a:gd name="connsiteY24" fmla="*/ 371757 h 709287"/>
                  <a:gd name="connsiteX25" fmla="*/ 1494339 w 1525023"/>
                  <a:gd name="connsiteY25" fmla="*/ 709287 h 709287"/>
                  <a:gd name="connsiteX26" fmla="*/ 1405354 w 1525023"/>
                  <a:gd name="connsiteY26" fmla="*/ 626438 h 709287"/>
                  <a:gd name="connsiteX27" fmla="*/ 1132261 w 1525023"/>
                  <a:gd name="connsiteY27" fmla="*/ 641781 h 709287"/>
                  <a:gd name="connsiteX28" fmla="*/ 969633 w 1525023"/>
                  <a:gd name="connsiteY28" fmla="*/ 678602 h 709287"/>
                  <a:gd name="connsiteX29" fmla="*/ 619829 w 1525023"/>
                  <a:gd name="connsiteY29" fmla="*/ 589617 h 709287"/>
                  <a:gd name="connsiteX30" fmla="*/ 435721 w 1525023"/>
                  <a:gd name="connsiteY30" fmla="*/ 592685 h 709287"/>
                  <a:gd name="connsiteX31" fmla="*/ 325257 w 1525023"/>
                  <a:gd name="connsiteY31" fmla="*/ 697013 h 709287"/>
                  <a:gd name="connsiteX0" fmla="*/ 325257 w 1525023"/>
                  <a:gd name="connsiteY0" fmla="*/ 697013 h 709287"/>
                  <a:gd name="connsiteX1" fmla="*/ 319120 w 1525023"/>
                  <a:gd name="connsiteY1" fmla="*/ 362551 h 709287"/>
                  <a:gd name="connsiteX2" fmla="*/ 159560 w 1525023"/>
                  <a:gd name="connsiteY2" fmla="*/ 267429 h 709287"/>
                  <a:gd name="connsiteX3" fmla="*/ 131944 w 1525023"/>
                  <a:gd name="connsiteY3" fmla="*/ 242881 h 709287"/>
                  <a:gd name="connsiteX4" fmla="*/ 174903 w 1525023"/>
                  <a:gd name="connsiteY4" fmla="*/ 249018 h 709287"/>
                  <a:gd name="connsiteX5" fmla="*/ 282298 w 1525023"/>
                  <a:gd name="connsiteY5" fmla="*/ 288908 h 709287"/>
                  <a:gd name="connsiteX6" fmla="*/ 288435 w 1525023"/>
                  <a:gd name="connsiteY6" fmla="*/ 267429 h 709287"/>
                  <a:gd name="connsiteX7" fmla="*/ 88986 w 1525023"/>
                  <a:gd name="connsiteY7" fmla="*/ 169238 h 709287"/>
                  <a:gd name="connsiteX8" fmla="*/ 0 w 1525023"/>
                  <a:gd name="connsiteY8" fmla="*/ 156965 h 709287"/>
                  <a:gd name="connsiteX9" fmla="*/ 46027 w 1525023"/>
                  <a:gd name="connsiteY9" fmla="*/ 83322 h 709287"/>
                  <a:gd name="connsiteX10" fmla="*/ 110465 w 1525023"/>
                  <a:gd name="connsiteY10" fmla="*/ 123212 h 709287"/>
                  <a:gd name="connsiteX11" fmla="*/ 288435 w 1525023"/>
                  <a:gd name="connsiteY11" fmla="*/ 218334 h 709287"/>
                  <a:gd name="connsiteX12" fmla="*/ 316051 w 1525023"/>
                  <a:gd name="connsiteY12" fmla="*/ 147759 h 709287"/>
                  <a:gd name="connsiteX13" fmla="*/ 162629 w 1525023"/>
                  <a:gd name="connsiteY13" fmla="*/ 80253 h 709287"/>
                  <a:gd name="connsiteX14" fmla="*/ 116602 w 1525023"/>
                  <a:gd name="connsiteY14" fmla="*/ 83322 h 709287"/>
                  <a:gd name="connsiteX15" fmla="*/ 159560 w 1525023"/>
                  <a:gd name="connsiteY15" fmla="*/ 15816 h 709287"/>
                  <a:gd name="connsiteX16" fmla="*/ 184108 w 1525023"/>
                  <a:gd name="connsiteY16" fmla="*/ 52637 h 709287"/>
                  <a:gd name="connsiteX17" fmla="*/ 362078 w 1525023"/>
                  <a:gd name="connsiteY17" fmla="*/ 126280 h 709287"/>
                  <a:gd name="connsiteX18" fmla="*/ 444927 w 1525023"/>
                  <a:gd name="connsiteY18" fmla="*/ 74116 h 709287"/>
                  <a:gd name="connsiteX19" fmla="*/ 662787 w 1525023"/>
                  <a:gd name="connsiteY19" fmla="*/ 104801 h 709287"/>
                  <a:gd name="connsiteX20" fmla="*/ 920537 w 1525023"/>
                  <a:gd name="connsiteY20" fmla="*/ 98664 h 709287"/>
                  <a:gd name="connsiteX21" fmla="*/ 1178288 w 1525023"/>
                  <a:gd name="connsiteY21" fmla="*/ 181513 h 709287"/>
                  <a:gd name="connsiteX22" fmla="*/ 1304094 w 1525023"/>
                  <a:gd name="connsiteY22" fmla="*/ 181512 h 709287"/>
                  <a:gd name="connsiteX23" fmla="*/ 1463654 w 1525023"/>
                  <a:gd name="connsiteY23" fmla="*/ 227539 h 709287"/>
                  <a:gd name="connsiteX24" fmla="*/ 1525023 w 1525023"/>
                  <a:gd name="connsiteY24" fmla="*/ 371757 h 709287"/>
                  <a:gd name="connsiteX25" fmla="*/ 1494339 w 1525023"/>
                  <a:gd name="connsiteY25" fmla="*/ 709287 h 709287"/>
                  <a:gd name="connsiteX26" fmla="*/ 1405354 w 1525023"/>
                  <a:gd name="connsiteY26" fmla="*/ 626438 h 709287"/>
                  <a:gd name="connsiteX27" fmla="*/ 1132261 w 1525023"/>
                  <a:gd name="connsiteY27" fmla="*/ 641781 h 709287"/>
                  <a:gd name="connsiteX28" fmla="*/ 969633 w 1525023"/>
                  <a:gd name="connsiteY28" fmla="*/ 678602 h 709287"/>
                  <a:gd name="connsiteX29" fmla="*/ 619829 w 1525023"/>
                  <a:gd name="connsiteY29" fmla="*/ 589617 h 709287"/>
                  <a:gd name="connsiteX30" fmla="*/ 435721 w 1525023"/>
                  <a:gd name="connsiteY30" fmla="*/ 592685 h 709287"/>
                  <a:gd name="connsiteX31" fmla="*/ 325257 w 1525023"/>
                  <a:gd name="connsiteY31" fmla="*/ 697013 h 709287"/>
                  <a:gd name="connsiteX0" fmla="*/ 325257 w 1525023"/>
                  <a:gd name="connsiteY0" fmla="*/ 697013 h 709287"/>
                  <a:gd name="connsiteX1" fmla="*/ 319120 w 1525023"/>
                  <a:gd name="connsiteY1" fmla="*/ 362551 h 709287"/>
                  <a:gd name="connsiteX2" fmla="*/ 159560 w 1525023"/>
                  <a:gd name="connsiteY2" fmla="*/ 267429 h 709287"/>
                  <a:gd name="connsiteX3" fmla="*/ 131944 w 1525023"/>
                  <a:gd name="connsiteY3" fmla="*/ 242881 h 709287"/>
                  <a:gd name="connsiteX4" fmla="*/ 174903 w 1525023"/>
                  <a:gd name="connsiteY4" fmla="*/ 249018 h 709287"/>
                  <a:gd name="connsiteX5" fmla="*/ 282298 w 1525023"/>
                  <a:gd name="connsiteY5" fmla="*/ 288908 h 709287"/>
                  <a:gd name="connsiteX6" fmla="*/ 288435 w 1525023"/>
                  <a:gd name="connsiteY6" fmla="*/ 267429 h 709287"/>
                  <a:gd name="connsiteX7" fmla="*/ 88986 w 1525023"/>
                  <a:gd name="connsiteY7" fmla="*/ 169238 h 709287"/>
                  <a:gd name="connsiteX8" fmla="*/ 0 w 1525023"/>
                  <a:gd name="connsiteY8" fmla="*/ 156965 h 709287"/>
                  <a:gd name="connsiteX9" fmla="*/ 46027 w 1525023"/>
                  <a:gd name="connsiteY9" fmla="*/ 83322 h 709287"/>
                  <a:gd name="connsiteX10" fmla="*/ 110465 w 1525023"/>
                  <a:gd name="connsiteY10" fmla="*/ 123212 h 709287"/>
                  <a:gd name="connsiteX11" fmla="*/ 288435 w 1525023"/>
                  <a:gd name="connsiteY11" fmla="*/ 218334 h 709287"/>
                  <a:gd name="connsiteX12" fmla="*/ 316051 w 1525023"/>
                  <a:gd name="connsiteY12" fmla="*/ 147759 h 709287"/>
                  <a:gd name="connsiteX13" fmla="*/ 162629 w 1525023"/>
                  <a:gd name="connsiteY13" fmla="*/ 80253 h 709287"/>
                  <a:gd name="connsiteX14" fmla="*/ 116602 w 1525023"/>
                  <a:gd name="connsiteY14" fmla="*/ 71048 h 709287"/>
                  <a:gd name="connsiteX15" fmla="*/ 159560 w 1525023"/>
                  <a:gd name="connsiteY15" fmla="*/ 15816 h 709287"/>
                  <a:gd name="connsiteX16" fmla="*/ 184108 w 1525023"/>
                  <a:gd name="connsiteY16" fmla="*/ 52637 h 709287"/>
                  <a:gd name="connsiteX17" fmla="*/ 362078 w 1525023"/>
                  <a:gd name="connsiteY17" fmla="*/ 126280 h 709287"/>
                  <a:gd name="connsiteX18" fmla="*/ 444927 w 1525023"/>
                  <a:gd name="connsiteY18" fmla="*/ 74116 h 709287"/>
                  <a:gd name="connsiteX19" fmla="*/ 662787 w 1525023"/>
                  <a:gd name="connsiteY19" fmla="*/ 104801 h 709287"/>
                  <a:gd name="connsiteX20" fmla="*/ 920537 w 1525023"/>
                  <a:gd name="connsiteY20" fmla="*/ 98664 h 709287"/>
                  <a:gd name="connsiteX21" fmla="*/ 1178288 w 1525023"/>
                  <a:gd name="connsiteY21" fmla="*/ 181513 h 709287"/>
                  <a:gd name="connsiteX22" fmla="*/ 1304094 w 1525023"/>
                  <a:gd name="connsiteY22" fmla="*/ 181512 h 709287"/>
                  <a:gd name="connsiteX23" fmla="*/ 1463654 w 1525023"/>
                  <a:gd name="connsiteY23" fmla="*/ 227539 h 709287"/>
                  <a:gd name="connsiteX24" fmla="*/ 1525023 w 1525023"/>
                  <a:gd name="connsiteY24" fmla="*/ 371757 h 709287"/>
                  <a:gd name="connsiteX25" fmla="*/ 1494339 w 1525023"/>
                  <a:gd name="connsiteY25" fmla="*/ 709287 h 709287"/>
                  <a:gd name="connsiteX26" fmla="*/ 1405354 w 1525023"/>
                  <a:gd name="connsiteY26" fmla="*/ 626438 h 709287"/>
                  <a:gd name="connsiteX27" fmla="*/ 1132261 w 1525023"/>
                  <a:gd name="connsiteY27" fmla="*/ 641781 h 709287"/>
                  <a:gd name="connsiteX28" fmla="*/ 969633 w 1525023"/>
                  <a:gd name="connsiteY28" fmla="*/ 678602 h 709287"/>
                  <a:gd name="connsiteX29" fmla="*/ 619829 w 1525023"/>
                  <a:gd name="connsiteY29" fmla="*/ 589617 h 709287"/>
                  <a:gd name="connsiteX30" fmla="*/ 435721 w 1525023"/>
                  <a:gd name="connsiteY30" fmla="*/ 592685 h 709287"/>
                  <a:gd name="connsiteX31" fmla="*/ 325257 w 1525023"/>
                  <a:gd name="connsiteY31" fmla="*/ 697013 h 709287"/>
                  <a:gd name="connsiteX0" fmla="*/ 325257 w 1525023"/>
                  <a:gd name="connsiteY0" fmla="*/ 697013 h 709287"/>
                  <a:gd name="connsiteX1" fmla="*/ 319120 w 1525023"/>
                  <a:gd name="connsiteY1" fmla="*/ 362551 h 709287"/>
                  <a:gd name="connsiteX2" fmla="*/ 159560 w 1525023"/>
                  <a:gd name="connsiteY2" fmla="*/ 267429 h 709287"/>
                  <a:gd name="connsiteX3" fmla="*/ 131944 w 1525023"/>
                  <a:gd name="connsiteY3" fmla="*/ 242881 h 709287"/>
                  <a:gd name="connsiteX4" fmla="*/ 174903 w 1525023"/>
                  <a:gd name="connsiteY4" fmla="*/ 249018 h 709287"/>
                  <a:gd name="connsiteX5" fmla="*/ 282298 w 1525023"/>
                  <a:gd name="connsiteY5" fmla="*/ 288908 h 709287"/>
                  <a:gd name="connsiteX6" fmla="*/ 288435 w 1525023"/>
                  <a:gd name="connsiteY6" fmla="*/ 267429 h 709287"/>
                  <a:gd name="connsiteX7" fmla="*/ 88986 w 1525023"/>
                  <a:gd name="connsiteY7" fmla="*/ 169238 h 709287"/>
                  <a:gd name="connsiteX8" fmla="*/ 0 w 1525023"/>
                  <a:gd name="connsiteY8" fmla="*/ 156965 h 709287"/>
                  <a:gd name="connsiteX9" fmla="*/ 46027 w 1525023"/>
                  <a:gd name="connsiteY9" fmla="*/ 83322 h 709287"/>
                  <a:gd name="connsiteX10" fmla="*/ 110465 w 1525023"/>
                  <a:gd name="connsiteY10" fmla="*/ 123212 h 709287"/>
                  <a:gd name="connsiteX11" fmla="*/ 288435 w 1525023"/>
                  <a:gd name="connsiteY11" fmla="*/ 218334 h 709287"/>
                  <a:gd name="connsiteX12" fmla="*/ 316051 w 1525023"/>
                  <a:gd name="connsiteY12" fmla="*/ 147759 h 709287"/>
                  <a:gd name="connsiteX13" fmla="*/ 170833 w 1525023"/>
                  <a:gd name="connsiteY13" fmla="*/ 88984 h 709287"/>
                  <a:gd name="connsiteX14" fmla="*/ 116602 w 1525023"/>
                  <a:gd name="connsiteY14" fmla="*/ 71048 h 709287"/>
                  <a:gd name="connsiteX15" fmla="*/ 159560 w 1525023"/>
                  <a:gd name="connsiteY15" fmla="*/ 15816 h 709287"/>
                  <a:gd name="connsiteX16" fmla="*/ 184108 w 1525023"/>
                  <a:gd name="connsiteY16" fmla="*/ 52637 h 709287"/>
                  <a:gd name="connsiteX17" fmla="*/ 362078 w 1525023"/>
                  <a:gd name="connsiteY17" fmla="*/ 126280 h 709287"/>
                  <a:gd name="connsiteX18" fmla="*/ 444927 w 1525023"/>
                  <a:gd name="connsiteY18" fmla="*/ 74116 h 709287"/>
                  <a:gd name="connsiteX19" fmla="*/ 662787 w 1525023"/>
                  <a:gd name="connsiteY19" fmla="*/ 104801 h 709287"/>
                  <a:gd name="connsiteX20" fmla="*/ 920537 w 1525023"/>
                  <a:gd name="connsiteY20" fmla="*/ 98664 h 709287"/>
                  <a:gd name="connsiteX21" fmla="*/ 1178288 w 1525023"/>
                  <a:gd name="connsiteY21" fmla="*/ 181513 h 709287"/>
                  <a:gd name="connsiteX22" fmla="*/ 1304094 w 1525023"/>
                  <a:gd name="connsiteY22" fmla="*/ 181512 h 709287"/>
                  <a:gd name="connsiteX23" fmla="*/ 1463654 w 1525023"/>
                  <a:gd name="connsiteY23" fmla="*/ 227539 h 709287"/>
                  <a:gd name="connsiteX24" fmla="*/ 1525023 w 1525023"/>
                  <a:gd name="connsiteY24" fmla="*/ 371757 h 709287"/>
                  <a:gd name="connsiteX25" fmla="*/ 1494339 w 1525023"/>
                  <a:gd name="connsiteY25" fmla="*/ 709287 h 709287"/>
                  <a:gd name="connsiteX26" fmla="*/ 1405354 w 1525023"/>
                  <a:gd name="connsiteY26" fmla="*/ 626438 h 709287"/>
                  <a:gd name="connsiteX27" fmla="*/ 1132261 w 1525023"/>
                  <a:gd name="connsiteY27" fmla="*/ 641781 h 709287"/>
                  <a:gd name="connsiteX28" fmla="*/ 969633 w 1525023"/>
                  <a:gd name="connsiteY28" fmla="*/ 678602 h 709287"/>
                  <a:gd name="connsiteX29" fmla="*/ 619829 w 1525023"/>
                  <a:gd name="connsiteY29" fmla="*/ 589617 h 709287"/>
                  <a:gd name="connsiteX30" fmla="*/ 435721 w 1525023"/>
                  <a:gd name="connsiteY30" fmla="*/ 592685 h 709287"/>
                  <a:gd name="connsiteX31" fmla="*/ 325257 w 1525023"/>
                  <a:gd name="connsiteY31" fmla="*/ 697013 h 709287"/>
                  <a:gd name="connsiteX0" fmla="*/ 325257 w 1525023"/>
                  <a:gd name="connsiteY0" fmla="*/ 697013 h 709287"/>
                  <a:gd name="connsiteX1" fmla="*/ 319120 w 1525023"/>
                  <a:gd name="connsiteY1" fmla="*/ 362551 h 709287"/>
                  <a:gd name="connsiteX2" fmla="*/ 159560 w 1525023"/>
                  <a:gd name="connsiteY2" fmla="*/ 267429 h 709287"/>
                  <a:gd name="connsiteX3" fmla="*/ 131944 w 1525023"/>
                  <a:gd name="connsiteY3" fmla="*/ 242881 h 709287"/>
                  <a:gd name="connsiteX4" fmla="*/ 174903 w 1525023"/>
                  <a:gd name="connsiteY4" fmla="*/ 249018 h 709287"/>
                  <a:gd name="connsiteX5" fmla="*/ 282298 w 1525023"/>
                  <a:gd name="connsiteY5" fmla="*/ 288908 h 709287"/>
                  <a:gd name="connsiteX6" fmla="*/ 288435 w 1525023"/>
                  <a:gd name="connsiteY6" fmla="*/ 267429 h 709287"/>
                  <a:gd name="connsiteX7" fmla="*/ 88986 w 1525023"/>
                  <a:gd name="connsiteY7" fmla="*/ 169238 h 709287"/>
                  <a:gd name="connsiteX8" fmla="*/ 0 w 1525023"/>
                  <a:gd name="connsiteY8" fmla="*/ 156965 h 709287"/>
                  <a:gd name="connsiteX9" fmla="*/ 46027 w 1525023"/>
                  <a:gd name="connsiteY9" fmla="*/ 83322 h 709287"/>
                  <a:gd name="connsiteX10" fmla="*/ 110465 w 1525023"/>
                  <a:gd name="connsiteY10" fmla="*/ 123212 h 709287"/>
                  <a:gd name="connsiteX11" fmla="*/ 288435 w 1525023"/>
                  <a:gd name="connsiteY11" fmla="*/ 218334 h 709287"/>
                  <a:gd name="connsiteX12" fmla="*/ 316051 w 1525023"/>
                  <a:gd name="connsiteY12" fmla="*/ 147759 h 709287"/>
                  <a:gd name="connsiteX13" fmla="*/ 170833 w 1525023"/>
                  <a:gd name="connsiteY13" fmla="*/ 88984 h 709287"/>
                  <a:gd name="connsiteX14" fmla="*/ 116602 w 1525023"/>
                  <a:gd name="connsiteY14" fmla="*/ 71048 h 709287"/>
                  <a:gd name="connsiteX15" fmla="*/ 159560 w 1525023"/>
                  <a:gd name="connsiteY15" fmla="*/ 15816 h 709287"/>
                  <a:gd name="connsiteX16" fmla="*/ 184108 w 1525023"/>
                  <a:gd name="connsiteY16" fmla="*/ 52637 h 709287"/>
                  <a:gd name="connsiteX17" fmla="*/ 362078 w 1525023"/>
                  <a:gd name="connsiteY17" fmla="*/ 126280 h 709287"/>
                  <a:gd name="connsiteX18" fmla="*/ 444927 w 1525023"/>
                  <a:gd name="connsiteY18" fmla="*/ 74116 h 709287"/>
                  <a:gd name="connsiteX19" fmla="*/ 662787 w 1525023"/>
                  <a:gd name="connsiteY19" fmla="*/ 104801 h 709287"/>
                  <a:gd name="connsiteX20" fmla="*/ 920537 w 1525023"/>
                  <a:gd name="connsiteY20" fmla="*/ 98664 h 709287"/>
                  <a:gd name="connsiteX21" fmla="*/ 1178288 w 1525023"/>
                  <a:gd name="connsiteY21" fmla="*/ 181513 h 709287"/>
                  <a:gd name="connsiteX22" fmla="*/ 1304094 w 1525023"/>
                  <a:gd name="connsiteY22" fmla="*/ 181512 h 709287"/>
                  <a:gd name="connsiteX23" fmla="*/ 1463654 w 1525023"/>
                  <a:gd name="connsiteY23" fmla="*/ 227539 h 709287"/>
                  <a:gd name="connsiteX24" fmla="*/ 1525023 w 1525023"/>
                  <a:gd name="connsiteY24" fmla="*/ 371757 h 709287"/>
                  <a:gd name="connsiteX25" fmla="*/ 1494339 w 1525023"/>
                  <a:gd name="connsiteY25" fmla="*/ 709287 h 709287"/>
                  <a:gd name="connsiteX26" fmla="*/ 1405354 w 1525023"/>
                  <a:gd name="connsiteY26" fmla="*/ 626438 h 709287"/>
                  <a:gd name="connsiteX27" fmla="*/ 1132261 w 1525023"/>
                  <a:gd name="connsiteY27" fmla="*/ 641781 h 709287"/>
                  <a:gd name="connsiteX28" fmla="*/ 969633 w 1525023"/>
                  <a:gd name="connsiteY28" fmla="*/ 678602 h 709287"/>
                  <a:gd name="connsiteX29" fmla="*/ 619829 w 1525023"/>
                  <a:gd name="connsiteY29" fmla="*/ 589617 h 709287"/>
                  <a:gd name="connsiteX30" fmla="*/ 435721 w 1525023"/>
                  <a:gd name="connsiteY30" fmla="*/ 592685 h 709287"/>
                  <a:gd name="connsiteX31" fmla="*/ 325257 w 1525023"/>
                  <a:gd name="connsiteY31" fmla="*/ 697013 h 709287"/>
                  <a:gd name="connsiteX0" fmla="*/ 325257 w 1525023"/>
                  <a:gd name="connsiteY0" fmla="*/ 697013 h 709287"/>
                  <a:gd name="connsiteX1" fmla="*/ 319120 w 1525023"/>
                  <a:gd name="connsiteY1" fmla="*/ 362551 h 709287"/>
                  <a:gd name="connsiteX2" fmla="*/ 159560 w 1525023"/>
                  <a:gd name="connsiteY2" fmla="*/ 267429 h 709287"/>
                  <a:gd name="connsiteX3" fmla="*/ 131944 w 1525023"/>
                  <a:gd name="connsiteY3" fmla="*/ 242881 h 709287"/>
                  <a:gd name="connsiteX4" fmla="*/ 174903 w 1525023"/>
                  <a:gd name="connsiteY4" fmla="*/ 249018 h 709287"/>
                  <a:gd name="connsiteX5" fmla="*/ 282298 w 1525023"/>
                  <a:gd name="connsiteY5" fmla="*/ 288908 h 709287"/>
                  <a:gd name="connsiteX6" fmla="*/ 288435 w 1525023"/>
                  <a:gd name="connsiteY6" fmla="*/ 267429 h 709287"/>
                  <a:gd name="connsiteX7" fmla="*/ 88986 w 1525023"/>
                  <a:gd name="connsiteY7" fmla="*/ 169238 h 709287"/>
                  <a:gd name="connsiteX8" fmla="*/ 0 w 1525023"/>
                  <a:gd name="connsiteY8" fmla="*/ 156965 h 709287"/>
                  <a:gd name="connsiteX9" fmla="*/ 46027 w 1525023"/>
                  <a:gd name="connsiteY9" fmla="*/ 83322 h 709287"/>
                  <a:gd name="connsiteX10" fmla="*/ 110465 w 1525023"/>
                  <a:gd name="connsiteY10" fmla="*/ 123212 h 709287"/>
                  <a:gd name="connsiteX11" fmla="*/ 288435 w 1525023"/>
                  <a:gd name="connsiteY11" fmla="*/ 218334 h 709287"/>
                  <a:gd name="connsiteX12" fmla="*/ 316051 w 1525023"/>
                  <a:gd name="connsiteY12" fmla="*/ 147759 h 709287"/>
                  <a:gd name="connsiteX13" fmla="*/ 170833 w 1525023"/>
                  <a:gd name="connsiteY13" fmla="*/ 88984 h 709287"/>
                  <a:gd name="connsiteX14" fmla="*/ 116602 w 1525023"/>
                  <a:gd name="connsiteY14" fmla="*/ 71048 h 709287"/>
                  <a:gd name="connsiteX15" fmla="*/ 159560 w 1525023"/>
                  <a:gd name="connsiteY15" fmla="*/ 15816 h 709287"/>
                  <a:gd name="connsiteX16" fmla="*/ 184108 w 1525023"/>
                  <a:gd name="connsiteY16" fmla="*/ 52637 h 709287"/>
                  <a:gd name="connsiteX17" fmla="*/ 362078 w 1525023"/>
                  <a:gd name="connsiteY17" fmla="*/ 126280 h 709287"/>
                  <a:gd name="connsiteX18" fmla="*/ 444927 w 1525023"/>
                  <a:gd name="connsiteY18" fmla="*/ 74116 h 709287"/>
                  <a:gd name="connsiteX19" fmla="*/ 662787 w 1525023"/>
                  <a:gd name="connsiteY19" fmla="*/ 104801 h 709287"/>
                  <a:gd name="connsiteX20" fmla="*/ 920537 w 1525023"/>
                  <a:gd name="connsiteY20" fmla="*/ 98664 h 709287"/>
                  <a:gd name="connsiteX21" fmla="*/ 1178288 w 1525023"/>
                  <a:gd name="connsiteY21" fmla="*/ 181513 h 709287"/>
                  <a:gd name="connsiteX22" fmla="*/ 1304094 w 1525023"/>
                  <a:gd name="connsiteY22" fmla="*/ 181512 h 709287"/>
                  <a:gd name="connsiteX23" fmla="*/ 1463654 w 1525023"/>
                  <a:gd name="connsiteY23" fmla="*/ 227539 h 709287"/>
                  <a:gd name="connsiteX24" fmla="*/ 1525023 w 1525023"/>
                  <a:gd name="connsiteY24" fmla="*/ 371757 h 709287"/>
                  <a:gd name="connsiteX25" fmla="*/ 1494339 w 1525023"/>
                  <a:gd name="connsiteY25" fmla="*/ 709287 h 709287"/>
                  <a:gd name="connsiteX26" fmla="*/ 1405354 w 1525023"/>
                  <a:gd name="connsiteY26" fmla="*/ 626438 h 709287"/>
                  <a:gd name="connsiteX27" fmla="*/ 1132261 w 1525023"/>
                  <a:gd name="connsiteY27" fmla="*/ 641781 h 709287"/>
                  <a:gd name="connsiteX28" fmla="*/ 969633 w 1525023"/>
                  <a:gd name="connsiteY28" fmla="*/ 678602 h 709287"/>
                  <a:gd name="connsiteX29" fmla="*/ 619829 w 1525023"/>
                  <a:gd name="connsiteY29" fmla="*/ 589617 h 709287"/>
                  <a:gd name="connsiteX30" fmla="*/ 435721 w 1525023"/>
                  <a:gd name="connsiteY30" fmla="*/ 592685 h 709287"/>
                  <a:gd name="connsiteX31" fmla="*/ 325257 w 1525023"/>
                  <a:gd name="connsiteY31" fmla="*/ 697013 h 709287"/>
                  <a:gd name="connsiteX0" fmla="*/ 325257 w 1525023"/>
                  <a:gd name="connsiteY0" fmla="*/ 697013 h 709287"/>
                  <a:gd name="connsiteX1" fmla="*/ 319120 w 1525023"/>
                  <a:gd name="connsiteY1" fmla="*/ 362551 h 709287"/>
                  <a:gd name="connsiteX2" fmla="*/ 159560 w 1525023"/>
                  <a:gd name="connsiteY2" fmla="*/ 267429 h 709287"/>
                  <a:gd name="connsiteX3" fmla="*/ 131944 w 1525023"/>
                  <a:gd name="connsiteY3" fmla="*/ 242881 h 709287"/>
                  <a:gd name="connsiteX4" fmla="*/ 174903 w 1525023"/>
                  <a:gd name="connsiteY4" fmla="*/ 249018 h 709287"/>
                  <a:gd name="connsiteX5" fmla="*/ 282298 w 1525023"/>
                  <a:gd name="connsiteY5" fmla="*/ 288908 h 709287"/>
                  <a:gd name="connsiteX6" fmla="*/ 288435 w 1525023"/>
                  <a:gd name="connsiteY6" fmla="*/ 267429 h 709287"/>
                  <a:gd name="connsiteX7" fmla="*/ 88986 w 1525023"/>
                  <a:gd name="connsiteY7" fmla="*/ 169238 h 709287"/>
                  <a:gd name="connsiteX8" fmla="*/ 0 w 1525023"/>
                  <a:gd name="connsiteY8" fmla="*/ 156965 h 709287"/>
                  <a:gd name="connsiteX9" fmla="*/ 46027 w 1525023"/>
                  <a:gd name="connsiteY9" fmla="*/ 83322 h 709287"/>
                  <a:gd name="connsiteX10" fmla="*/ 110465 w 1525023"/>
                  <a:gd name="connsiteY10" fmla="*/ 123212 h 709287"/>
                  <a:gd name="connsiteX11" fmla="*/ 288435 w 1525023"/>
                  <a:gd name="connsiteY11" fmla="*/ 218334 h 709287"/>
                  <a:gd name="connsiteX12" fmla="*/ 316051 w 1525023"/>
                  <a:gd name="connsiteY12" fmla="*/ 147759 h 709287"/>
                  <a:gd name="connsiteX13" fmla="*/ 170833 w 1525023"/>
                  <a:gd name="connsiteY13" fmla="*/ 88984 h 709287"/>
                  <a:gd name="connsiteX14" fmla="*/ 116602 w 1525023"/>
                  <a:gd name="connsiteY14" fmla="*/ 71048 h 709287"/>
                  <a:gd name="connsiteX15" fmla="*/ 159560 w 1525023"/>
                  <a:gd name="connsiteY15" fmla="*/ 15816 h 709287"/>
                  <a:gd name="connsiteX16" fmla="*/ 184108 w 1525023"/>
                  <a:gd name="connsiteY16" fmla="*/ 52637 h 709287"/>
                  <a:gd name="connsiteX17" fmla="*/ 362078 w 1525023"/>
                  <a:gd name="connsiteY17" fmla="*/ 126280 h 709287"/>
                  <a:gd name="connsiteX18" fmla="*/ 444927 w 1525023"/>
                  <a:gd name="connsiteY18" fmla="*/ 74116 h 709287"/>
                  <a:gd name="connsiteX19" fmla="*/ 662787 w 1525023"/>
                  <a:gd name="connsiteY19" fmla="*/ 104801 h 709287"/>
                  <a:gd name="connsiteX20" fmla="*/ 920537 w 1525023"/>
                  <a:gd name="connsiteY20" fmla="*/ 98664 h 709287"/>
                  <a:gd name="connsiteX21" fmla="*/ 1178288 w 1525023"/>
                  <a:gd name="connsiteY21" fmla="*/ 181513 h 709287"/>
                  <a:gd name="connsiteX22" fmla="*/ 1304094 w 1525023"/>
                  <a:gd name="connsiteY22" fmla="*/ 181512 h 709287"/>
                  <a:gd name="connsiteX23" fmla="*/ 1463654 w 1525023"/>
                  <a:gd name="connsiteY23" fmla="*/ 227539 h 709287"/>
                  <a:gd name="connsiteX24" fmla="*/ 1525023 w 1525023"/>
                  <a:gd name="connsiteY24" fmla="*/ 371757 h 709287"/>
                  <a:gd name="connsiteX25" fmla="*/ 1494339 w 1525023"/>
                  <a:gd name="connsiteY25" fmla="*/ 709287 h 709287"/>
                  <a:gd name="connsiteX26" fmla="*/ 1405354 w 1525023"/>
                  <a:gd name="connsiteY26" fmla="*/ 626438 h 709287"/>
                  <a:gd name="connsiteX27" fmla="*/ 1132261 w 1525023"/>
                  <a:gd name="connsiteY27" fmla="*/ 641781 h 709287"/>
                  <a:gd name="connsiteX28" fmla="*/ 969633 w 1525023"/>
                  <a:gd name="connsiteY28" fmla="*/ 678602 h 709287"/>
                  <a:gd name="connsiteX29" fmla="*/ 619829 w 1525023"/>
                  <a:gd name="connsiteY29" fmla="*/ 589617 h 709287"/>
                  <a:gd name="connsiteX30" fmla="*/ 435721 w 1525023"/>
                  <a:gd name="connsiteY30" fmla="*/ 592685 h 709287"/>
                  <a:gd name="connsiteX31" fmla="*/ 325257 w 1525023"/>
                  <a:gd name="connsiteY31" fmla="*/ 697013 h 709287"/>
                  <a:gd name="connsiteX0" fmla="*/ 325257 w 1525023"/>
                  <a:gd name="connsiteY0" fmla="*/ 699531 h 711805"/>
                  <a:gd name="connsiteX1" fmla="*/ 319120 w 1525023"/>
                  <a:gd name="connsiteY1" fmla="*/ 365069 h 711805"/>
                  <a:gd name="connsiteX2" fmla="*/ 159560 w 1525023"/>
                  <a:gd name="connsiteY2" fmla="*/ 269947 h 711805"/>
                  <a:gd name="connsiteX3" fmla="*/ 131944 w 1525023"/>
                  <a:gd name="connsiteY3" fmla="*/ 245399 h 711805"/>
                  <a:gd name="connsiteX4" fmla="*/ 174903 w 1525023"/>
                  <a:gd name="connsiteY4" fmla="*/ 251536 h 711805"/>
                  <a:gd name="connsiteX5" fmla="*/ 282298 w 1525023"/>
                  <a:gd name="connsiteY5" fmla="*/ 291426 h 711805"/>
                  <a:gd name="connsiteX6" fmla="*/ 288435 w 1525023"/>
                  <a:gd name="connsiteY6" fmla="*/ 269947 h 711805"/>
                  <a:gd name="connsiteX7" fmla="*/ 88986 w 1525023"/>
                  <a:gd name="connsiteY7" fmla="*/ 171756 h 711805"/>
                  <a:gd name="connsiteX8" fmla="*/ 0 w 1525023"/>
                  <a:gd name="connsiteY8" fmla="*/ 159483 h 711805"/>
                  <a:gd name="connsiteX9" fmla="*/ 46027 w 1525023"/>
                  <a:gd name="connsiteY9" fmla="*/ 85840 h 711805"/>
                  <a:gd name="connsiteX10" fmla="*/ 110465 w 1525023"/>
                  <a:gd name="connsiteY10" fmla="*/ 125730 h 711805"/>
                  <a:gd name="connsiteX11" fmla="*/ 288435 w 1525023"/>
                  <a:gd name="connsiteY11" fmla="*/ 220852 h 711805"/>
                  <a:gd name="connsiteX12" fmla="*/ 316051 w 1525023"/>
                  <a:gd name="connsiteY12" fmla="*/ 150277 h 711805"/>
                  <a:gd name="connsiteX13" fmla="*/ 170833 w 1525023"/>
                  <a:gd name="connsiteY13" fmla="*/ 91502 h 711805"/>
                  <a:gd name="connsiteX14" fmla="*/ 116602 w 1525023"/>
                  <a:gd name="connsiteY14" fmla="*/ 73566 h 711805"/>
                  <a:gd name="connsiteX15" fmla="*/ 146285 w 1525023"/>
                  <a:gd name="connsiteY15" fmla="*/ 15816 h 711805"/>
                  <a:gd name="connsiteX16" fmla="*/ 184108 w 1525023"/>
                  <a:gd name="connsiteY16" fmla="*/ 55155 h 711805"/>
                  <a:gd name="connsiteX17" fmla="*/ 362078 w 1525023"/>
                  <a:gd name="connsiteY17" fmla="*/ 128798 h 711805"/>
                  <a:gd name="connsiteX18" fmla="*/ 444927 w 1525023"/>
                  <a:gd name="connsiteY18" fmla="*/ 76634 h 711805"/>
                  <a:gd name="connsiteX19" fmla="*/ 662787 w 1525023"/>
                  <a:gd name="connsiteY19" fmla="*/ 107319 h 711805"/>
                  <a:gd name="connsiteX20" fmla="*/ 920537 w 1525023"/>
                  <a:gd name="connsiteY20" fmla="*/ 101182 h 711805"/>
                  <a:gd name="connsiteX21" fmla="*/ 1178288 w 1525023"/>
                  <a:gd name="connsiteY21" fmla="*/ 184031 h 711805"/>
                  <a:gd name="connsiteX22" fmla="*/ 1304094 w 1525023"/>
                  <a:gd name="connsiteY22" fmla="*/ 184030 h 711805"/>
                  <a:gd name="connsiteX23" fmla="*/ 1463654 w 1525023"/>
                  <a:gd name="connsiteY23" fmla="*/ 230057 h 711805"/>
                  <a:gd name="connsiteX24" fmla="*/ 1525023 w 1525023"/>
                  <a:gd name="connsiteY24" fmla="*/ 374275 h 711805"/>
                  <a:gd name="connsiteX25" fmla="*/ 1494339 w 1525023"/>
                  <a:gd name="connsiteY25" fmla="*/ 711805 h 711805"/>
                  <a:gd name="connsiteX26" fmla="*/ 1405354 w 1525023"/>
                  <a:gd name="connsiteY26" fmla="*/ 628956 h 711805"/>
                  <a:gd name="connsiteX27" fmla="*/ 1132261 w 1525023"/>
                  <a:gd name="connsiteY27" fmla="*/ 644299 h 711805"/>
                  <a:gd name="connsiteX28" fmla="*/ 969633 w 1525023"/>
                  <a:gd name="connsiteY28" fmla="*/ 681120 h 711805"/>
                  <a:gd name="connsiteX29" fmla="*/ 619829 w 1525023"/>
                  <a:gd name="connsiteY29" fmla="*/ 592135 h 711805"/>
                  <a:gd name="connsiteX30" fmla="*/ 435721 w 1525023"/>
                  <a:gd name="connsiteY30" fmla="*/ 595203 h 711805"/>
                  <a:gd name="connsiteX31" fmla="*/ 325257 w 1525023"/>
                  <a:gd name="connsiteY31" fmla="*/ 699531 h 711805"/>
                  <a:gd name="connsiteX0" fmla="*/ 325257 w 1525023"/>
                  <a:gd name="connsiteY0" fmla="*/ 689775 h 702049"/>
                  <a:gd name="connsiteX1" fmla="*/ 319120 w 1525023"/>
                  <a:gd name="connsiteY1" fmla="*/ 355313 h 702049"/>
                  <a:gd name="connsiteX2" fmla="*/ 159560 w 1525023"/>
                  <a:gd name="connsiteY2" fmla="*/ 260191 h 702049"/>
                  <a:gd name="connsiteX3" fmla="*/ 131944 w 1525023"/>
                  <a:gd name="connsiteY3" fmla="*/ 235643 h 702049"/>
                  <a:gd name="connsiteX4" fmla="*/ 174903 w 1525023"/>
                  <a:gd name="connsiteY4" fmla="*/ 241780 h 702049"/>
                  <a:gd name="connsiteX5" fmla="*/ 282298 w 1525023"/>
                  <a:gd name="connsiteY5" fmla="*/ 281670 h 702049"/>
                  <a:gd name="connsiteX6" fmla="*/ 288435 w 1525023"/>
                  <a:gd name="connsiteY6" fmla="*/ 260191 h 702049"/>
                  <a:gd name="connsiteX7" fmla="*/ 88986 w 1525023"/>
                  <a:gd name="connsiteY7" fmla="*/ 162000 h 702049"/>
                  <a:gd name="connsiteX8" fmla="*/ 0 w 1525023"/>
                  <a:gd name="connsiteY8" fmla="*/ 149727 h 702049"/>
                  <a:gd name="connsiteX9" fmla="*/ 46027 w 1525023"/>
                  <a:gd name="connsiteY9" fmla="*/ 76084 h 702049"/>
                  <a:gd name="connsiteX10" fmla="*/ 110465 w 1525023"/>
                  <a:gd name="connsiteY10" fmla="*/ 115974 h 702049"/>
                  <a:gd name="connsiteX11" fmla="*/ 288435 w 1525023"/>
                  <a:gd name="connsiteY11" fmla="*/ 211096 h 702049"/>
                  <a:gd name="connsiteX12" fmla="*/ 316051 w 1525023"/>
                  <a:gd name="connsiteY12" fmla="*/ 140521 h 702049"/>
                  <a:gd name="connsiteX13" fmla="*/ 170833 w 1525023"/>
                  <a:gd name="connsiteY13" fmla="*/ 81746 h 702049"/>
                  <a:gd name="connsiteX14" fmla="*/ 116602 w 1525023"/>
                  <a:gd name="connsiteY14" fmla="*/ 63810 h 702049"/>
                  <a:gd name="connsiteX15" fmla="*/ 146285 w 1525023"/>
                  <a:gd name="connsiteY15" fmla="*/ 6060 h 702049"/>
                  <a:gd name="connsiteX16" fmla="*/ 184108 w 1525023"/>
                  <a:gd name="connsiteY16" fmla="*/ 45399 h 702049"/>
                  <a:gd name="connsiteX17" fmla="*/ 362078 w 1525023"/>
                  <a:gd name="connsiteY17" fmla="*/ 119042 h 702049"/>
                  <a:gd name="connsiteX18" fmla="*/ 444927 w 1525023"/>
                  <a:gd name="connsiteY18" fmla="*/ 66878 h 702049"/>
                  <a:gd name="connsiteX19" fmla="*/ 662787 w 1525023"/>
                  <a:gd name="connsiteY19" fmla="*/ 97563 h 702049"/>
                  <a:gd name="connsiteX20" fmla="*/ 920537 w 1525023"/>
                  <a:gd name="connsiteY20" fmla="*/ 91426 h 702049"/>
                  <a:gd name="connsiteX21" fmla="*/ 1178288 w 1525023"/>
                  <a:gd name="connsiteY21" fmla="*/ 174275 h 702049"/>
                  <a:gd name="connsiteX22" fmla="*/ 1304094 w 1525023"/>
                  <a:gd name="connsiteY22" fmla="*/ 174274 h 702049"/>
                  <a:gd name="connsiteX23" fmla="*/ 1463654 w 1525023"/>
                  <a:gd name="connsiteY23" fmla="*/ 220301 h 702049"/>
                  <a:gd name="connsiteX24" fmla="*/ 1525023 w 1525023"/>
                  <a:gd name="connsiteY24" fmla="*/ 364519 h 702049"/>
                  <a:gd name="connsiteX25" fmla="*/ 1494339 w 1525023"/>
                  <a:gd name="connsiteY25" fmla="*/ 702049 h 702049"/>
                  <a:gd name="connsiteX26" fmla="*/ 1405354 w 1525023"/>
                  <a:gd name="connsiteY26" fmla="*/ 619200 h 702049"/>
                  <a:gd name="connsiteX27" fmla="*/ 1132261 w 1525023"/>
                  <a:gd name="connsiteY27" fmla="*/ 634543 h 702049"/>
                  <a:gd name="connsiteX28" fmla="*/ 969633 w 1525023"/>
                  <a:gd name="connsiteY28" fmla="*/ 671364 h 702049"/>
                  <a:gd name="connsiteX29" fmla="*/ 619829 w 1525023"/>
                  <a:gd name="connsiteY29" fmla="*/ 582379 h 702049"/>
                  <a:gd name="connsiteX30" fmla="*/ 435721 w 1525023"/>
                  <a:gd name="connsiteY30" fmla="*/ 585447 h 702049"/>
                  <a:gd name="connsiteX31" fmla="*/ 325257 w 1525023"/>
                  <a:gd name="connsiteY31" fmla="*/ 689775 h 702049"/>
                  <a:gd name="connsiteX0" fmla="*/ 325257 w 1525023"/>
                  <a:gd name="connsiteY0" fmla="*/ 689775 h 702049"/>
                  <a:gd name="connsiteX1" fmla="*/ 319120 w 1525023"/>
                  <a:gd name="connsiteY1" fmla="*/ 355313 h 702049"/>
                  <a:gd name="connsiteX2" fmla="*/ 159560 w 1525023"/>
                  <a:gd name="connsiteY2" fmla="*/ 260191 h 702049"/>
                  <a:gd name="connsiteX3" fmla="*/ 131944 w 1525023"/>
                  <a:gd name="connsiteY3" fmla="*/ 235643 h 702049"/>
                  <a:gd name="connsiteX4" fmla="*/ 174903 w 1525023"/>
                  <a:gd name="connsiteY4" fmla="*/ 241780 h 702049"/>
                  <a:gd name="connsiteX5" fmla="*/ 282298 w 1525023"/>
                  <a:gd name="connsiteY5" fmla="*/ 281670 h 702049"/>
                  <a:gd name="connsiteX6" fmla="*/ 288435 w 1525023"/>
                  <a:gd name="connsiteY6" fmla="*/ 260191 h 702049"/>
                  <a:gd name="connsiteX7" fmla="*/ 88986 w 1525023"/>
                  <a:gd name="connsiteY7" fmla="*/ 162000 h 702049"/>
                  <a:gd name="connsiteX8" fmla="*/ 0 w 1525023"/>
                  <a:gd name="connsiteY8" fmla="*/ 149727 h 702049"/>
                  <a:gd name="connsiteX9" fmla="*/ 46027 w 1525023"/>
                  <a:gd name="connsiteY9" fmla="*/ 76084 h 702049"/>
                  <a:gd name="connsiteX10" fmla="*/ 110465 w 1525023"/>
                  <a:gd name="connsiteY10" fmla="*/ 115974 h 702049"/>
                  <a:gd name="connsiteX11" fmla="*/ 288435 w 1525023"/>
                  <a:gd name="connsiteY11" fmla="*/ 211096 h 702049"/>
                  <a:gd name="connsiteX12" fmla="*/ 316051 w 1525023"/>
                  <a:gd name="connsiteY12" fmla="*/ 140521 h 702049"/>
                  <a:gd name="connsiteX13" fmla="*/ 170833 w 1525023"/>
                  <a:gd name="connsiteY13" fmla="*/ 81746 h 702049"/>
                  <a:gd name="connsiteX14" fmla="*/ 129921 w 1525023"/>
                  <a:gd name="connsiteY14" fmla="*/ 68451 h 702049"/>
                  <a:gd name="connsiteX15" fmla="*/ 146285 w 1525023"/>
                  <a:gd name="connsiteY15" fmla="*/ 6060 h 702049"/>
                  <a:gd name="connsiteX16" fmla="*/ 184108 w 1525023"/>
                  <a:gd name="connsiteY16" fmla="*/ 45399 h 702049"/>
                  <a:gd name="connsiteX17" fmla="*/ 362078 w 1525023"/>
                  <a:gd name="connsiteY17" fmla="*/ 119042 h 702049"/>
                  <a:gd name="connsiteX18" fmla="*/ 444927 w 1525023"/>
                  <a:gd name="connsiteY18" fmla="*/ 66878 h 702049"/>
                  <a:gd name="connsiteX19" fmla="*/ 662787 w 1525023"/>
                  <a:gd name="connsiteY19" fmla="*/ 97563 h 702049"/>
                  <a:gd name="connsiteX20" fmla="*/ 920537 w 1525023"/>
                  <a:gd name="connsiteY20" fmla="*/ 91426 h 702049"/>
                  <a:gd name="connsiteX21" fmla="*/ 1178288 w 1525023"/>
                  <a:gd name="connsiteY21" fmla="*/ 174275 h 702049"/>
                  <a:gd name="connsiteX22" fmla="*/ 1304094 w 1525023"/>
                  <a:gd name="connsiteY22" fmla="*/ 174274 h 702049"/>
                  <a:gd name="connsiteX23" fmla="*/ 1463654 w 1525023"/>
                  <a:gd name="connsiteY23" fmla="*/ 220301 h 702049"/>
                  <a:gd name="connsiteX24" fmla="*/ 1525023 w 1525023"/>
                  <a:gd name="connsiteY24" fmla="*/ 364519 h 702049"/>
                  <a:gd name="connsiteX25" fmla="*/ 1494339 w 1525023"/>
                  <a:gd name="connsiteY25" fmla="*/ 702049 h 702049"/>
                  <a:gd name="connsiteX26" fmla="*/ 1405354 w 1525023"/>
                  <a:gd name="connsiteY26" fmla="*/ 619200 h 702049"/>
                  <a:gd name="connsiteX27" fmla="*/ 1132261 w 1525023"/>
                  <a:gd name="connsiteY27" fmla="*/ 634543 h 702049"/>
                  <a:gd name="connsiteX28" fmla="*/ 969633 w 1525023"/>
                  <a:gd name="connsiteY28" fmla="*/ 671364 h 702049"/>
                  <a:gd name="connsiteX29" fmla="*/ 619829 w 1525023"/>
                  <a:gd name="connsiteY29" fmla="*/ 582379 h 702049"/>
                  <a:gd name="connsiteX30" fmla="*/ 435721 w 1525023"/>
                  <a:gd name="connsiteY30" fmla="*/ 585447 h 702049"/>
                  <a:gd name="connsiteX31" fmla="*/ 325257 w 1525023"/>
                  <a:gd name="connsiteY31" fmla="*/ 689775 h 702049"/>
                  <a:gd name="connsiteX0" fmla="*/ 325257 w 1525023"/>
                  <a:gd name="connsiteY0" fmla="*/ 689775 h 702049"/>
                  <a:gd name="connsiteX1" fmla="*/ 319120 w 1525023"/>
                  <a:gd name="connsiteY1" fmla="*/ 355313 h 702049"/>
                  <a:gd name="connsiteX2" fmla="*/ 159560 w 1525023"/>
                  <a:gd name="connsiteY2" fmla="*/ 260191 h 702049"/>
                  <a:gd name="connsiteX3" fmla="*/ 131944 w 1525023"/>
                  <a:gd name="connsiteY3" fmla="*/ 235643 h 702049"/>
                  <a:gd name="connsiteX4" fmla="*/ 174903 w 1525023"/>
                  <a:gd name="connsiteY4" fmla="*/ 241780 h 702049"/>
                  <a:gd name="connsiteX5" fmla="*/ 282298 w 1525023"/>
                  <a:gd name="connsiteY5" fmla="*/ 281670 h 702049"/>
                  <a:gd name="connsiteX6" fmla="*/ 288435 w 1525023"/>
                  <a:gd name="connsiteY6" fmla="*/ 260191 h 702049"/>
                  <a:gd name="connsiteX7" fmla="*/ 88986 w 1525023"/>
                  <a:gd name="connsiteY7" fmla="*/ 162000 h 702049"/>
                  <a:gd name="connsiteX8" fmla="*/ 0 w 1525023"/>
                  <a:gd name="connsiteY8" fmla="*/ 149727 h 702049"/>
                  <a:gd name="connsiteX9" fmla="*/ 46027 w 1525023"/>
                  <a:gd name="connsiteY9" fmla="*/ 76084 h 702049"/>
                  <a:gd name="connsiteX10" fmla="*/ 110465 w 1525023"/>
                  <a:gd name="connsiteY10" fmla="*/ 115974 h 702049"/>
                  <a:gd name="connsiteX11" fmla="*/ 288435 w 1525023"/>
                  <a:gd name="connsiteY11" fmla="*/ 211096 h 702049"/>
                  <a:gd name="connsiteX12" fmla="*/ 316051 w 1525023"/>
                  <a:gd name="connsiteY12" fmla="*/ 140521 h 702049"/>
                  <a:gd name="connsiteX13" fmla="*/ 172900 w 1525023"/>
                  <a:gd name="connsiteY13" fmla="*/ 78203 h 702049"/>
                  <a:gd name="connsiteX14" fmla="*/ 129921 w 1525023"/>
                  <a:gd name="connsiteY14" fmla="*/ 68451 h 702049"/>
                  <a:gd name="connsiteX15" fmla="*/ 146285 w 1525023"/>
                  <a:gd name="connsiteY15" fmla="*/ 6060 h 702049"/>
                  <a:gd name="connsiteX16" fmla="*/ 184108 w 1525023"/>
                  <a:gd name="connsiteY16" fmla="*/ 45399 h 702049"/>
                  <a:gd name="connsiteX17" fmla="*/ 362078 w 1525023"/>
                  <a:gd name="connsiteY17" fmla="*/ 119042 h 702049"/>
                  <a:gd name="connsiteX18" fmla="*/ 444927 w 1525023"/>
                  <a:gd name="connsiteY18" fmla="*/ 66878 h 702049"/>
                  <a:gd name="connsiteX19" fmla="*/ 662787 w 1525023"/>
                  <a:gd name="connsiteY19" fmla="*/ 97563 h 702049"/>
                  <a:gd name="connsiteX20" fmla="*/ 920537 w 1525023"/>
                  <a:gd name="connsiteY20" fmla="*/ 91426 h 702049"/>
                  <a:gd name="connsiteX21" fmla="*/ 1178288 w 1525023"/>
                  <a:gd name="connsiteY21" fmla="*/ 174275 h 702049"/>
                  <a:gd name="connsiteX22" fmla="*/ 1304094 w 1525023"/>
                  <a:gd name="connsiteY22" fmla="*/ 174274 h 702049"/>
                  <a:gd name="connsiteX23" fmla="*/ 1463654 w 1525023"/>
                  <a:gd name="connsiteY23" fmla="*/ 220301 h 702049"/>
                  <a:gd name="connsiteX24" fmla="*/ 1525023 w 1525023"/>
                  <a:gd name="connsiteY24" fmla="*/ 364519 h 702049"/>
                  <a:gd name="connsiteX25" fmla="*/ 1494339 w 1525023"/>
                  <a:gd name="connsiteY25" fmla="*/ 702049 h 702049"/>
                  <a:gd name="connsiteX26" fmla="*/ 1405354 w 1525023"/>
                  <a:gd name="connsiteY26" fmla="*/ 619200 h 702049"/>
                  <a:gd name="connsiteX27" fmla="*/ 1132261 w 1525023"/>
                  <a:gd name="connsiteY27" fmla="*/ 634543 h 702049"/>
                  <a:gd name="connsiteX28" fmla="*/ 969633 w 1525023"/>
                  <a:gd name="connsiteY28" fmla="*/ 671364 h 702049"/>
                  <a:gd name="connsiteX29" fmla="*/ 619829 w 1525023"/>
                  <a:gd name="connsiteY29" fmla="*/ 582379 h 702049"/>
                  <a:gd name="connsiteX30" fmla="*/ 435721 w 1525023"/>
                  <a:gd name="connsiteY30" fmla="*/ 585447 h 702049"/>
                  <a:gd name="connsiteX31" fmla="*/ 325257 w 1525023"/>
                  <a:gd name="connsiteY31" fmla="*/ 689775 h 702049"/>
                  <a:gd name="connsiteX0" fmla="*/ 325257 w 1525023"/>
                  <a:gd name="connsiteY0" fmla="*/ 689775 h 702049"/>
                  <a:gd name="connsiteX1" fmla="*/ 319120 w 1525023"/>
                  <a:gd name="connsiteY1" fmla="*/ 355313 h 702049"/>
                  <a:gd name="connsiteX2" fmla="*/ 159560 w 1525023"/>
                  <a:gd name="connsiteY2" fmla="*/ 260191 h 702049"/>
                  <a:gd name="connsiteX3" fmla="*/ 131944 w 1525023"/>
                  <a:gd name="connsiteY3" fmla="*/ 235643 h 702049"/>
                  <a:gd name="connsiteX4" fmla="*/ 174903 w 1525023"/>
                  <a:gd name="connsiteY4" fmla="*/ 241780 h 702049"/>
                  <a:gd name="connsiteX5" fmla="*/ 282298 w 1525023"/>
                  <a:gd name="connsiteY5" fmla="*/ 281670 h 702049"/>
                  <a:gd name="connsiteX6" fmla="*/ 288435 w 1525023"/>
                  <a:gd name="connsiteY6" fmla="*/ 260191 h 702049"/>
                  <a:gd name="connsiteX7" fmla="*/ 88986 w 1525023"/>
                  <a:gd name="connsiteY7" fmla="*/ 162000 h 702049"/>
                  <a:gd name="connsiteX8" fmla="*/ 0 w 1525023"/>
                  <a:gd name="connsiteY8" fmla="*/ 149727 h 702049"/>
                  <a:gd name="connsiteX9" fmla="*/ 46027 w 1525023"/>
                  <a:gd name="connsiteY9" fmla="*/ 76084 h 702049"/>
                  <a:gd name="connsiteX10" fmla="*/ 90031 w 1525023"/>
                  <a:gd name="connsiteY10" fmla="*/ 110385 h 702049"/>
                  <a:gd name="connsiteX11" fmla="*/ 288435 w 1525023"/>
                  <a:gd name="connsiteY11" fmla="*/ 211096 h 702049"/>
                  <a:gd name="connsiteX12" fmla="*/ 316051 w 1525023"/>
                  <a:gd name="connsiteY12" fmla="*/ 140521 h 702049"/>
                  <a:gd name="connsiteX13" fmla="*/ 172900 w 1525023"/>
                  <a:gd name="connsiteY13" fmla="*/ 78203 h 702049"/>
                  <a:gd name="connsiteX14" fmla="*/ 129921 w 1525023"/>
                  <a:gd name="connsiteY14" fmla="*/ 68451 h 702049"/>
                  <a:gd name="connsiteX15" fmla="*/ 146285 w 1525023"/>
                  <a:gd name="connsiteY15" fmla="*/ 6060 h 702049"/>
                  <a:gd name="connsiteX16" fmla="*/ 184108 w 1525023"/>
                  <a:gd name="connsiteY16" fmla="*/ 45399 h 702049"/>
                  <a:gd name="connsiteX17" fmla="*/ 362078 w 1525023"/>
                  <a:gd name="connsiteY17" fmla="*/ 119042 h 702049"/>
                  <a:gd name="connsiteX18" fmla="*/ 444927 w 1525023"/>
                  <a:gd name="connsiteY18" fmla="*/ 66878 h 702049"/>
                  <a:gd name="connsiteX19" fmla="*/ 662787 w 1525023"/>
                  <a:gd name="connsiteY19" fmla="*/ 97563 h 702049"/>
                  <a:gd name="connsiteX20" fmla="*/ 920537 w 1525023"/>
                  <a:gd name="connsiteY20" fmla="*/ 91426 h 702049"/>
                  <a:gd name="connsiteX21" fmla="*/ 1178288 w 1525023"/>
                  <a:gd name="connsiteY21" fmla="*/ 174275 h 702049"/>
                  <a:gd name="connsiteX22" fmla="*/ 1304094 w 1525023"/>
                  <a:gd name="connsiteY22" fmla="*/ 174274 h 702049"/>
                  <a:gd name="connsiteX23" fmla="*/ 1463654 w 1525023"/>
                  <a:gd name="connsiteY23" fmla="*/ 220301 h 702049"/>
                  <a:gd name="connsiteX24" fmla="*/ 1525023 w 1525023"/>
                  <a:gd name="connsiteY24" fmla="*/ 364519 h 702049"/>
                  <a:gd name="connsiteX25" fmla="*/ 1494339 w 1525023"/>
                  <a:gd name="connsiteY25" fmla="*/ 702049 h 702049"/>
                  <a:gd name="connsiteX26" fmla="*/ 1405354 w 1525023"/>
                  <a:gd name="connsiteY26" fmla="*/ 619200 h 702049"/>
                  <a:gd name="connsiteX27" fmla="*/ 1132261 w 1525023"/>
                  <a:gd name="connsiteY27" fmla="*/ 634543 h 702049"/>
                  <a:gd name="connsiteX28" fmla="*/ 969633 w 1525023"/>
                  <a:gd name="connsiteY28" fmla="*/ 671364 h 702049"/>
                  <a:gd name="connsiteX29" fmla="*/ 619829 w 1525023"/>
                  <a:gd name="connsiteY29" fmla="*/ 582379 h 702049"/>
                  <a:gd name="connsiteX30" fmla="*/ 435721 w 1525023"/>
                  <a:gd name="connsiteY30" fmla="*/ 585447 h 702049"/>
                  <a:gd name="connsiteX31" fmla="*/ 325257 w 1525023"/>
                  <a:gd name="connsiteY31" fmla="*/ 689775 h 702049"/>
                  <a:gd name="connsiteX0" fmla="*/ 325257 w 1525023"/>
                  <a:gd name="connsiteY0" fmla="*/ 689775 h 702049"/>
                  <a:gd name="connsiteX1" fmla="*/ 319120 w 1525023"/>
                  <a:gd name="connsiteY1" fmla="*/ 355313 h 702049"/>
                  <a:gd name="connsiteX2" fmla="*/ 159560 w 1525023"/>
                  <a:gd name="connsiteY2" fmla="*/ 260191 h 702049"/>
                  <a:gd name="connsiteX3" fmla="*/ 131944 w 1525023"/>
                  <a:gd name="connsiteY3" fmla="*/ 235643 h 702049"/>
                  <a:gd name="connsiteX4" fmla="*/ 174903 w 1525023"/>
                  <a:gd name="connsiteY4" fmla="*/ 241780 h 702049"/>
                  <a:gd name="connsiteX5" fmla="*/ 282298 w 1525023"/>
                  <a:gd name="connsiteY5" fmla="*/ 281670 h 702049"/>
                  <a:gd name="connsiteX6" fmla="*/ 288435 w 1525023"/>
                  <a:gd name="connsiteY6" fmla="*/ 260191 h 702049"/>
                  <a:gd name="connsiteX7" fmla="*/ 88986 w 1525023"/>
                  <a:gd name="connsiteY7" fmla="*/ 162000 h 702049"/>
                  <a:gd name="connsiteX8" fmla="*/ 0 w 1525023"/>
                  <a:gd name="connsiteY8" fmla="*/ 149727 h 702049"/>
                  <a:gd name="connsiteX9" fmla="*/ 46027 w 1525023"/>
                  <a:gd name="connsiteY9" fmla="*/ 76084 h 702049"/>
                  <a:gd name="connsiteX10" fmla="*/ 90031 w 1525023"/>
                  <a:gd name="connsiteY10" fmla="*/ 110385 h 702049"/>
                  <a:gd name="connsiteX11" fmla="*/ 288435 w 1525023"/>
                  <a:gd name="connsiteY11" fmla="*/ 211096 h 702049"/>
                  <a:gd name="connsiteX12" fmla="*/ 316051 w 1525023"/>
                  <a:gd name="connsiteY12" fmla="*/ 140521 h 702049"/>
                  <a:gd name="connsiteX13" fmla="*/ 172900 w 1525023"/>
                  <a:gd name="connsiteY13" fmla="*/ 78203 h 702049"/>
                  <a:gd name="connsiteX14" fmla="*/ 129921 w 1525023"/>
                  <a:gd name="connsiteY14" fmla="*/ 68451 h 702049"/>
                  <a:gd name="connsiteX15" fmla="*/ 146285 w 1525023"/>
                  <a:gd name="connsiteY15" fmla="*/ 6060 h 702049"/>
                  <a:gd name="connsiteX16" fmla="*/ 184108 w 1525023"/>
                  <a:gd name="connsiteY16" fmla="*/ 45399 h 702049"/>
                  <a:gd name="connsiteX17" fmla="*/ 362078 w 1525023"/>
                  <a:gd name="connsiteY17" fmla="*/ 119042 h 702049"/>
                  <a:gd name="connsiteX18" fmla="*/ 444927 w 1525023"/>
                  <a:gd name="connsiteY18" fmla="*/ 66878 h 702049"/>
                  <a:gd name="connsiteX19" fmla="*/ 662787 w 1525023"/>
                  <a:gd name="connsiteY19" fmla="*/ 97563 h 702049"/>
                  <a:gd name="connsiteX20" fmla="*/ 920537 w 1525023"/>
                  <a:gd name="connsiteY20" fmla="*/ 91426 h 702049"/>
                  <a:gd name="connsiteX21" fmla="*/ 1178288 w 1525023"/>
                  <a:gd name="connsiteY21" fmla="*/ 174275 h 702049"/>
                  <a:gd name="connsiteX22" fmla="*/ 1304094 w 1525023"/>
                  <a:gd name="connsiteY22" fmla="*/ 174274 h 702049"/>
                  <a:gd name="connsiteX23" fmla="*/ 1463654 w 1525023"/>
                  <a:gd name="connsiteY23" fmla="*/ 220301 h 702049"/>
                  <a:gd name="connsiteX24" fmla="*/ 1525023 w 1525023"/>
                  <a:gd name="connsiteY24" fmla="*/ 364519 h 702049"/>
                  <a:gd name="connsiteX25" fmla="*/ 1494339 w 1525023"/>
                  <a:gd name="connsiteY25" fmla="*/ 702049 h 702049"/>
                  <a:gd name="connsiteX26" fmla="*/ 1405354 w 1525023"/>
                  <a:gd name="connsiteY26" fmla="*/ 619200 h 702049"/>
                  <a:gd name="connsiteX27" fmla="*/ 1132261 w 1525023"/>
                  <a:gd name="connsiteY27" fmla="*/ 634543 h 702049"/>
                  <a:gd name="connsiteX28" fmla="*/ 969633 w 1525023"/>
                  <a:gd name="connsiteY28" fmla="*/ 671364 h 702049"/>
                  <a:gd name="connsiteX29" fmla="*/ 619829 w 1525023"/>
                  <a:gd name="connsiteY29" fmla="*/ 582379 h 702049"/>
                  <a:gd name="connsiteX30" fmla="*/ 435721 w 1525023"/>
                  <a:gd name="connsiteY30" fmla="*/ 585447 h 702049"/>
                  <a:gd name="connsiteX31" fmla="*/ 325257 w 1525023"/>
                  <a:gd name="connsiteY31" fmla="*/ 689775 h 702049"/>
                  <a:gd name="connsiteX0" fmla="*/ 323187 w 1522953"/>
                  <a:gd name="connsiteY0" fmla="*/ 689775 h 702049"/>
                  <a:gd name="connsiteX1" fmla="*/ 317050 w 1522953"/>
                  <a:gd name="connsiteY1" fmla="*/ 355313 h 702049"/>
                  <a:gd name="connsiteX2" fmla="*/ 157490 w 1522953"/>
                  <a:gd name="connsiteY2" fmla="*/ 260191 h 702049"/>
                  <a:gd name="connsiteX3" fmla="*/ 129874 w 1522953"/>
                  <a:gd name="connsiteY3" fmla="*/ 235643 h 702049"/>
                  <a:gd name="connsiteX4" fmla="*/ 172833 w 1522953"/>
                  <a:gd name="connsiteY4" fmla="*/ 241780 h 702049"/>
                  <a:gd name="connsiteX5" fmla="*/ 280228 w 1522953"/>
                  <a:gd name="connsiteY5" fmla="*/ 281670 h 702049"/>
                  <a:gd name="connsiteX6" fmla="*/ 286365 w 1522953"/>
                  <a:gd name="connsiteY6" fmla="*/ 260191 h 702049"/>
                  <a:gd name="connsiteX7" fmla="*/ 86916 w 1522953"/>
                  <a:gd name="connsiteY7" fmla="*/ 162000 h 702049"/>
                  <a:gd name="connsiteX8" fmla="*/ 10204 w 1522953"/>
                  <a:gd name="connsiteY8" fmla="*/ 137453 h 702049"/>
                  <a:gd name="connsiteX9" fmla="*/ 43957 w 1522953"/>
                  <a:gd name="connsiteY9" fmla="*/ 76084 h 702049"/>
                  <a:gd name="connsiteX10" fmla="*/ 87961 w 1522953"/>
                  <a:gd name="connsiteY10" fmla="*/ 110385 h 702049"/>
                  <a:gd name="connsiteX11" fmla="*/ 286365 w 1522953"/>
                  <a:gd name="connsiteY11" fmla="*/ 211096 h 702049"/>
                  <a:gd name="connsiteX12" fmla="*/ 313981 w 1522953"/>
                  <a:gd name="connsiteY12" fmla="*/ 140521 h 702049"/>
                  <a:gd name="connsiteX13" fmla="*/ 170830 w 1522953"/>
                  <a:gd name="connsiteY13" fmla="*/ 78203 h 702049"/>
                  <a:gd name="connsiteX14" fmla="*/ 127851 w 1522953"/>
                  <a:gd name="connsiteY14" fmla="*/ 68451 h 702049"/>
                  <a:gd name="connsiteX15" fmla="*/ 144215 w 1522953"/>
                  <a:gd name="connsiteY15" fmla="*/ 6060 h 702049"/>
                  <a:gd name="connsiteX16" fmla="*/ 182038 w 1522953"/>
                  <a:gd name="connsiteY16" fmla="*/ 45399 h 702049"/>
                  <a:gd name="connsiteX17" fmla="*/ 360008 w 1522953"/>
                  <a:gd name="connsiteY17" fmla="*/ 119042 h 702049"/>
                  <a:gd name="connsiteX18" fmla="*/ 442857 w 1522953"/>
                  <a:gd name="connsiteY18" fmla="*/ 66878 h 702049"/>
                  <a:gd name="connsiteX19" fmla="*/ 660717 w 1522953"/>
                  <a:gd name="connsiteY19" fmla="*/ 97563 h 702049"/>
                  <a:gd name="connsiteX20" fmla="*/ 918467 w 1522953"/>
                  <a:gd name="connsiteY20" fmla="*/ 91426 h 702049"/>
                  <a:gd name="connsiteX21" fmla="*/ 1176218 w 1522953"/>
                  <a:gd name="connsiteY21" fmla="*/ 174275 h 702049"/>
                  <a:gd name="connsiteX22" fmla="*/ 1302024 w 1522953"/>
                  <a:gd name="connsiteY22" fmla="*/ 174274 h 702049"/>
                  <a:gd name="connsiteX23" fmla="*/ 1461584 w 1522953"/>
                  <a:gd name="connsiteY23" fmla="*/ 220301 h 702049"/>
                  <a:gd name="connsiteX24" fmla="*/ 1522953 w 1522953"/>
                  <a:gd name="connsiteY24" fmla="*/ 364519 h 702049"/>
                  <a:gd name="connsiteX25" fmla="*/ 1492269 w 1522953"/>
                  <a:gd name="connsiteY25" fmla="*/ 702049 h 702049"/>
                  <a:gd name="connsiteX26" fmla="*/ 1403284 w 1522953"/>
                  <a:gd name="connsiteY26" fmla="*/ 619200 h 702049"/>
                  <a:gd name="connsiteX27" fmla="*/ 1130191 w 1522953"/>
                  <a:gd name="connsiteY27" fmla="*/ 634543 h 702049"/>
                  <a:gd name="connsiteX28" fmla="*/ 967563 w 1522953"/>
                  <a:gd name="connsiteY28" fmla="*/ 671364 h 702049"/>
                  <a:gd name="connsiteX29" fmla="*/ 617759 w 1522953"/>
                  <a:gd name="connsiteY29" fmla="*/ 582379 h 702049"/>
                  <a:gd name="connsiteX30" fmla="*/ 433651 w 1522953"/>
                  <a:gd name="connsiteY30" fmla="*/ 585447 h 702049"/>
                  <a:gd name="connsiteX31" fmla="*/ 323187 w 1522953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47026 w 1526022"/>
                  <a:gd name="connsiteY9" fmla="*/ 76084 h 702049"/>
                  <a:gd name="connsiteX10" fmla="*/ 91030 w 1526022"/>
                  <a:gd name="connsiteY10" fmla="*/ 110385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47026 w 1526022"/>
                  <a:gd name="connsiteY9" fmla="*/ 76084 h 702049"/>
                  <a:gd name="connsiteX10" fmla="*/ 91030 w 1526022"/>
                  <a:gd name="connsiteY10" fmla="*/ 110385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47026 w 1526022"/>
                  <a:gd name="connsiteY9" fmla="*/ 76084 h 702049"/>
                  <a:gd name="connsiteX10" fmla="*/ 118669 w 1526022"/>
                  <a:gd name="connsiteY10" fmla="*/ 132412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47026 w 1526022"/>
                  <a:gd name="connsiteY9" fmla="*/ 76084 h 702049"/>
                  <a:gd name="connsiteX10" fmla="*/ 118669 w 1526022"/>
                  <a:gd name="connsiteY10" fmla="*/ 132412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47026 w 1526022"/>
                  <a:gd name="connsiteY9" fmla="*/ 76084 h 702049"/>
                  <a:gd name="connsiteX10" fmla="*/ 118669 w 1526022"/>
                  <a:gd name="connsiteY10" fmla="*/ 132412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47026 w 1526022"/>
                  <a:gd name="connsiteY9" fmla="*/ 76084 h 702049"/>
                  <a:gd name="connsiteX10" fmla="*/ 100258 w 1526022"/>
                  <a:gd name="connsiteY10" fmla="*/ 120138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53163 w 1526022"/>
                  <a:gd name="connsiteY9" fmla="*/ 79153 h 702049"/>
                  <a:gd name="connsiteX10" fmla="*/ 100258 w 1526022"/>
                  <a:gd name="connsiteY10" fmla="*/ 120138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26256 w 1526022"/>
                  <a:gd name="connsiteY0" fmla="*/ 689775 h 702049"/>
                  <a:gd name="connsiteX1" fmla="*/ 320119 w 1526022"/>
                  <a:gd name="connsiteY1" fmla="*/ 355313 h 702049"/>
                  <a:gd name="connsiteX2" fmla="*/ 160559 w 1526022"/>
                  <a:gd name="connsiteY2" fmla="*/ 260191 h 702049"/>
                  <a:gd name="connsiteX3" fmla="*/ 132943 w 1526022"/>
                  <a:gd name="connsiteY3" fmla="*/ 235643 h 702049"/>
                  <a:gd name="connsiteX4" fmla="*/ 175902 w 1526022"/>
                  <a:gd name="connsiteY4" fmla="*/ 241780 h 702049"/>
                  <a:gd name="connsiteX5" fmla="*/ 283297 w 1526022"/>
                  <a:gd name="connsiteY5" fmla="*/ 281670 h 702049"/>
                  <a:gd name="connsiteX6" fmla="*/ 289434 w 1526022"/>
                  <a:gd name="connsiteY6" fmla="*/ 260191 h 702049"/>
                  <a:gd name="connsiteX7" fmla="*/ 89985 w 1526022"/>
                  <a:gd name="connsiteY7" fmla="*/ 162000 h 702049"/>
                  <a:gd name="connsiteX8" fmla="*/ 13273 w 1526022"/>
                  <a:gd name="connsiteY8" fmla="*/ 137453 h 702049"/>
                  <a:gd name="connsiteX9" fmla="*/ 53163 w 1526022"/>
                  <a:gd name="connsiteY9" fmla="*/ 79153 h 702049"/>
                  <a:gd name="connsiteX10" fmla="*/ 100258 w 1526022"/>
                  <a:gd name="connsiteY10" fmla="*/ 120138 h 702049"/>
                  <a:gd name="connsiteX11" fmla="*/ 289434 w 1526022"/>
                  <a:gd name="connsiteY11" fmla="*/ 211096 h 702049"/>
                  <a:gd name="connsiteX12" fmla="*/ 317050 w 1526022"/>
                  <a:gd name="connsiteY12" fmla="*/ 140521 h 702049"/>
                  <a:gd name="connsiteX13" fmla="*/ 173899 w 1526022"/>
                  <a:gd name="connsiteY13" fmla="*/ 78203 h 702049"/>
                  <a:gd name="connsiteX14" fmla="*/ 130920 w 1526022"/>
                  <a:gd name="connsiteY14" fmla="*/ 68451 h 702049"/>
                  <a:gd name="connsiteX15" fmla="*/ 147284 w 1526022"/>
                  <a:gd name="connsiteY15" fmla="*/ 6060 h 702049"/>
                  <a:gd name="connsiteX16" fmla="*/ 185107 w 1526022"/>
                  <a:gd name="connsiteY16" fmla="*/ 45399 h 702049"/>
                  <a:gd name="connsiteX17" fmla="*/ 363077 w 1526022"/>
                  <a:gd name="connsiteY17" fmla="*/ 119042 h 702049"/>
                  <a:gd name="connsiteX18" fmla="*/ 445926 w 1526022"/>
                  <a:gd name="connsiteY18" fmla="*/ 66878 h 702049"/>
                  <a:gd name="connsiteX19" fmla="*/ 663786 w 1526022"/>
                  <a:gd name="connsiteY19" fmla="*/ 97563 h 702049"/>
                  <a:gd name="connsiteX20" fmla="*/ 921536 w 1526022"/>
                  <a:gd name="connsiteY20" fmla="*/ 91426 h 702049"/>
                  <a:gd name="connsiteX21" fmla="*/ 1179287 w 1526022"/>
                  <a:gd name="connsiteY21" fmla="*/ 174275 h 702049"/>
                  <a:gd name="connsiteX22" fmla="*/ 1305093 w 1526022"/>
                  <a:gd name="connsiteY22" fmla="*/ 174274 h 702049"/>
                  <a:gd name="connsiteX23" fmla="*/ 1464653 w 1526022"/>
                  <a:gd name="connsiteY23" fmla="*/ 220301 h 702049"/>
                  <a:gd name="connsiteX24" fmla="*/ 1526022 w 1526022"/>
                  <a:gd name="connsiteY24" fmla="*/ 364519 h 702049"/>
                  <a:gd name="connsiteX25" fmla="*/ 1495338 w 1526022"/>
                  <a:gd name="connsiteY25" fmla="*/ 702049 h 702049"/>
                  <a:gd name="connsiteX26" fmla="*/ 1406353 w 1526022"/>
                  <a:gd name="connsiteY26" fmla="*/ 619200 h 702049"/>
                  <a:gd name="connsiteX27" fmla="*/ 1133260 w 1526022"/>
                  <a:gd name="connsiteY27" fmla="*/ 634543 h 702049"/>
                  <a:gd name="connsiteX28" fmla="*/ 970632 w 1526022"/>
                  <a:gd name="connsiteY28" fmla="*/ 671364 h 702049"/>
                  <a:gd name="connsiteX29" fmla="*/ 620828 w 1526022"/>
                  <a:gd name="connsiteY29" fmla="*/ 582379 h 702049"/>
                  <a:gd name="connsiteX30" fmla="*/ 436720 w 1526022"/>
                  <a:gd name="connsiteY30" fmla="*/ 585447 h 702049"/>
                  <a:gd name="connsiteX31" fmla="*/ 326256 w 1526022"/>
                  <a:gd name="connsiteY31" fmla="*/ 689775 h 702049"/>
                  <a:gd name="connsiteX0" fmla="*/ 314980 w 1514746"/>
                  <a:gd name="connsiteY0" fmla="*/ 689775 h 702049"/>
                  <a:gd name="connsiteX1" fmla="*/ 308843 w 1514746"/>
                  <a:gd name="connsiteY1" fmla="*/ 355313 h 702049"/>
                  <a:gd name="connsiteX2" fmla="*/ 149283 w 1514746"/>
                  <a:gd name="connsiteY2" fmla="*/ 260191 h 702049"/>
                  <a:gd name="connsiteX3" fmla="*/ 121667 w 1514746"/>
                  <a:gd name="connsiteY3" fmla="*/ 235643 h 702049"/>
                  <a:gd name="connsiteX4" fmla="*/ 164626 w 1514746"/>
                  <a:gd name="connsiteY4" fmla="*/ 241780 h 702049"/>
                  <a:gd name="connsiteX5" fmla="*/ 272021 w 1514746"/>
                  <a:gd name="connsiteY5" fmla="*/ 281670 h 702049"/>
                  <a:gd name="connsiteX6" fmla="*/ 278158 w 1514746"/>
                  <a:gd name="connsiteY6" fmla="*/ 260191 h 702049"/>
                  <a:gd name="connsiteX7" fmla="*/ 78709 w 1514746"/>
                  <a:gd name="connsiteY7" fmla="*/ 162000 h 702049"/>
                  <a:gd name="connsiteX8" fmla="*/ 1997 w 1514746"/>
                  <a:gd name="connsiteY8" fmla="*/ 137453 h 702049"/>
                  <a:gd name="connsiteX9" fmla="*/ 41887 w 1514746"/>
                  <a:gd name="connsiteY9" fmla="*/ 79153 h 702049"/>
                  <a:gd name="connsiteX10" fmla="*/ 88982 w 1514746"/>
                  <a:gd name="connsiteY10" fmla="*/ 120138 h 702049"/>
                  <a:gd name="connsiteX11" fmla="*/ 278158 w 1514746"/>
                  <a:gd name="connsiteY11" fmla="*/ 211096 h 702049"/>
                  <a:gd name="connsiteX12" fmla="*/ 305774 w 1514746"/>
                  <a:gd name="connsiteY12" fmla="*/ 140521 h 702049"/>
                  <a:gd name="connsiteX13" fmla="*/ 162623 w 1514746"/>
                  <a:gd name="connsiteY13" fmla="*/ 78203 h 702049"/>
                  <a:gd name="connsiteX14" fmla="*/ 119644 w 1514746"/>
                  <a:gd name="connsiteY14" fmla="*/ 68451 h 702049"/>
                  <a:gd name="connsiteX15" fmla="*/ 136008 w 1514746"/>
                  <a:gd name="connsiteY15" fmla="*/ 6060 h 702049"/>
                  <a:gd name="connsiteX16" fmla="*/ 173831 w 1514746"/>
                  <a:gd name="connsiteY16" fmla="*/ 45399 h 702049"/>
                  <a:gd name="connsiteX17" fmla="*/ 351801 w 1514746"/>
                  <a:gd name="connsiteY17" fmla="*/ 119042 h 702049"/>
                  <a:gd name="connsiteX18" fmla="*/ 434650 w 1514746"/>
                  <a:gd name="connsiteY18" fmla="*/ 66878 h 702049"/>
                  <a:gd name="connsiteX19" fmla="*/ 652510 w 1514746"/>
                  <a:gd name="connsiteY19" fmla="*/ 97563 h 702049"/>
                  <a:gd name="connsiteX20" fmla="*/ 910260 w 1514746"/>
                  <a:gd name="connsiteY20" fmla="*/ 91426 h 702049"/>
                  <a:gd name="connsiteX21" fmla="*/ 1168011 w 1514746"/>
                  <a:gd name="connsiteY21" fmla="*/ 174275 h 702049"/>
                  <a:gd name="connsiteX22" fmla="*/ 1293817 w 1514746"/>
                  <a:gd name="connsiteY22" fmla="*/ 174274 h 702049"/>
                  <a:gd name="connsiteX23" fmla="*/ 1453377 w 1514746"/>
                  <a:gd name="connsiteY23" fmla="*/ 220301 h 702049"/>
                  <a:gd name="connsiteX24" fmla="*/ 1514746 w 1514746"/>
                  <a:gd name="connsiteY24" fmla="*/ 364519 h 702049"/>
                  <a:gd name="connsiteX25" fmla="*/ 1484062 w 1514746"/>
                  <a:gd name="connsiteY25" fmla="*/ 702049 h 702049"/>
                  <a:gd name="connsiteX26" fmla="*/ 1395077 w 1514746"/>
                  <a:gd name="connsiteY26" fmla="*/ 619200 h 702049"/>
                  <a:gd name="connsiteX27" fmla="*/ 1121984 w 1514746"/>
                  <a:gd name="connsiteY27" fmla="*/ 634543 h 702049"/>
                  <a:gd name="connsiteX28" fmla="*/ 959356 w 1514746"/>
                  <a:gd name="connsiteY28" fmla="*/ 671364 h 702049"/>
                  <a:gd name="connsiteX29" fmla="*/ 609552 w 1514746"/>
                  <a:gd name="connsiteY29" fmla="*/ 582379 h 702049"/>
                  <a:gd name="connsiteX30" fmla="*/ 425444 w 1514746"/>
                  <a:gd name="connsiteY30" fmla="*/ 585447 h 702049"/>
                  <a:gd name="connsiteX31" fmla="*/ 314980 w 1514746"/>
                  <a:gd name="connsiteY31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276161 w 1512749"/>
                  <a:gd name="connsiteY6" fmla="*/ 260191 h 702049"/>
                  <a:gd name="connsiteX7" fmla="*/ 76712 w 1512749"/>
                  <a:gd name="connsiteY7" fmla="*/ 162000 h 702049"/>
                  <a:gd name="connsiteX8" fmla="*/ 0 w 1512749"/>
                  <a:gd name="connsiteY8" fmla="*/ 137453 h 702049"/>
                  <a:gd name="connsiteX9" fmla="*/ 39890 w 1512749"/>
                  <a:gd name="connsiteY9" fmla="*/ 79153 h 702049"/>
                  <a:gd name="connsiteX10" fmla="*/ 86985 w 1512749"/>
                  <a:gd name="connsiteY10" fmla="*/ 120138 h 702049"/>
                  <a:gd name="connsiteX11" fmla="*/ 276161 w 1512749"/>
                  <a:gd name="connsiteY11" fmla="*/ 211096 h 702049"/>
                  <a:gd name="connsiteX12" fmla="*/ 303777 w 1512749"/>
                  <a:gd name="connsiteY12" fmla="*/ 140521 h 702049"/>
                  <a:gd name="connsiteX13" fmla="*/ 160626 w 1512749"/>
                  <a:gd name="connsiteY13" fmla="*/ 78203 h 702049"/>
                  <a:gd name="connsiteX14" fmla="*/ 117647 w 1512749"/>
                  <a:gd name="connsiteY14" fmla="*/ 68451 h 702049"/>
                  <a:gd name="connsiteX15" fmla="*/ 134011 w 1512749"/>
                  <a:gd name="connsiteY15" fmla="*/ 6060 h 702049"/>
                  <a:gd name="connsiteX16" fmla="*/ 171834 w 1512749"/>
                  <a:gd name="connsiteY16" fmla="*/ 45399 h 702049"/>
                  <a:gd name="connsiteX17" fmla="*/ 349804 w 1512749"/>
                  <a:gd name="connsiteY17" fmla="*/ 119042 h 702049"/>
                  <a:gd name="connsiteX18" fmla="*/ 432653 w 1512749"/>
                  <a:gd name="connsiteY18" fmla="*/ 66878 h 702049"/>
                  <a:gd name="connsiteX19" fmla="*/ 650513 w 1512749"/>
                  <a:gd name="connsiteY19" fmla="*/ 97563 h 702049"/>
                  <a:gd name="connsiteX20" fmla="*/ 908263 w 1512749"/>
                  <a:gd name="connsiteY20" fmla="*/ 91426 h 702049"/>
                  <a:gd name="connsiteX21" fmla="*/ 1166014 w 1512749"/>
                  <a:gd name="connsiteY21" fmla="*/ 174275 h 702049"/>
                  <a:gd name="connsiteX22" fmla="*/ 1291820 w 1512749"/>
                  <a:gd name="connsiteY22" fmla="*/ 174274 h 702049"/>
                  <a:gd name="connsiteX23" fmla="*/ 1451380 w 1512749"/>
                  <a:gd name="connsiteY23" fmla="*/ 220301 h 702049"/>
                  <a:gd name="connsiteX24" fmla="*/ 1512749 w 1512749"/>
                  <a:gd name="connsiteY24" fmla="*/ 364519 h 702049"/>
                  <a:gd name="connsiteX25" fmla="*/ 1482065 w 1512749"/>
                  <a:gd name="connsiteY25" fmla="*/ 702049 h 702049"/>
                  <a:gd name="connsiteX26" fmla="*/ 1393080 w 1512749"/>
                  <a:gd name="connsiteY26" fmla="*/ 619200 h 702049"/>
                  <a:gd name="connsiteX27" fmla="*/ 1119987 w 1512749"/>
                  <a:gd name="connsiteY27" fmla="*/ 634543 h 702049"/>
                  <a:gd name="connsiteX28" fmla="*/ 957359 w 1512749"/>
                  <a:gd name="connsiteY28" fmla="*/ 671364 h 702049"/>
                  <a:gd name="connsiteX29" fmla="*/ 607555 w 1512749"/>
                  <a:gd name="connsiteY29" fmla="*/ 582379 h 702049"/>
                  <a:gd name="connsiteX30" fmla="*/ 423447 w 1512749"/>
                  <a:gd name="connsiteY30" fmla="*/ 585447 h 702049"/>
                  <a:gd name="connsiteX31" fmla="*/ 312983 w 1512749"/>
                  <a:gd name="connsiteY31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276161 w 1512749"/>
                  <a:gd name="connsiteY6" fmla="*/ 260191 h 702049"/>
                  <a:gd name="connsiteX7" fmla="*/ 76712 w 1512749"/>
                  <a:gd name="connsiteY7" fmla="*/ 162000 h 702049"/>
                  <a:gd name="connsiteX8" fmla="*/ 0 w 1512749"/>
                  <a:gd name="connsiteY8" fmla="*/ 137453 h 702049"/>
                  <a:gd name="connsiteX9" fmla="*/ 39890 w 1512749"/>
                  <a:gd name="connsiteY9" fmla="*/ 79153 h 702049"/>
                  <a:gd name="connsiteX10" fmla="*/ 86985 w 1512749"/>
                  <a:gd name="connsiteY10" fmla="*/ 120138 h 702049"/>
                  <a:gd name="connsiteX11" fmla="*/ 276161 w 1512749"/>
                  <a:gd name="connsiteY11" fmla="*/ 211096 h 702049"/>
                  <a:gd name="connsiteX12" fmla="*/ 303777 w 1512749"/>
                  <a:gd name="connsiteY12" fmla="*/ 140521 h 702049"/>
                  <a:gd name="connsiteX13" fmla="*/ 160626 w 1512749"/>
                  <a:gd name="connsiteY13" fmla="*/ 78203 h 702049"/>
                  <a:gd name="connsiteX14" fmla="*/ 117647 w 1512749"/>
                  <a:gd name="connsiteY14" fmla="*/ 68451 h 702049"/>
                  <a:gd name="connsiteX15" fmla="*/ 134011 w 1512749"/>
                  <a:gd name="connsiteY15" fmla="*/ 6060 h 702049"/>
                  <a:gd name="connsiteX16" fmla="*/ 171834 w 1512749"/>
                  <a:gd name="connsiteY16" fmla="*/ 45399 h 702049"/>
                  <a:gd name="connsiteX17" fmla="*/ 349804 w 1512749"/>
                  <a:gd name="connsiteY17" fmla="*/ 119042 h 702049"/>
                  <a:gd name="connsiteX18" fmla="*/ 432653 w 1512749"/>
                  <a:gd name="connsiteY18" fmla="*/ 66878 h 702049"/>
                  <a:gd name="connsiteX19" fmla="*/ 650513 w 1512749"/>
                  <a:gd name="connsiteY19" fmla="*/ 97563 h 702049"/>
                  <a:gd name="connsiteX20" fmla="*/ 908263 w 1512749"/>
                  <a:gd name="connsiteY20" fmla="*/ 91426 h 702049"/>
                  <a:gd name="connsiteX21" fmla="*/ 1166014 w 1512749"/>
                  <a:gd name="connsiteY21" fmla="*/ 174275 h 702049"/>
                  <a:gd name="connsiteX22" fmla="*/ 1291820 w 1512749"/>
                  <a:gd name="connsiteY22" fmla="*/ 174274 h 702049"/>
                  <a:gd name="connsiteX23" fmla="*/ 1451380 w 1512749"/>
                  <a:gd name="connsiteY23" fmla="*/ 220301 h 702049"/>
                  <a:gd name="connsiteX24" fmla="*/ 1512749 w 1512749"/>
                  <a:gd name="connsiteY24" fmla="*/ 364519 h 702049"/>
                  <a:gd name="connsiteX25" fmla="*/ 1482065 w 1512749"/>
                  <a:gd name="connsiteY25" fmla="*/ 702049 h 702049"/>
                  <a:gd name="connsiteX26" fmla="*/ 1393080 w 1512749"/>
                  <a:gd name="connsiteY26" fmla="*/ 619200 h 702049"/>
                  <a:gd name="connsiteX27" fmla="*/ 1119987 w 1512749"/>
                  <a:gd name="connsiteY27" fmla="*/ 634543 h 702049"/>
                  <a:gd name="connsiteX28" fmla="*/ 957359 w 1512749"/>
                  <a:gd name="connsiteY28" fmla="*/ 671364 h 702049"/>
                  <a:gd name="connsiteX29" fmla="*/ 607555 w 1512749"/>
                  <a:gd name="connsiteY29" fmla="*/ 582379 h 702049"/>
                  <a:gd name="connsiteX30" fmla="*/ 423447 w 1512749"/>
                  <a:gd name="connsiteY30" fmla="*/ 585447 h 702049"/>
                  <a:gd name="connsiteX31" fmla="*/ 312983 w 1512749"/>
                  <a:gd name="connsiteY31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276161 w 1512749"/>
                  <a:gd name="connsiteY6" fmla="*/ 260191 h 702049"/>
                  <a:gd name="connsiteX7" fmla="*/ 76712 w 1512749"/>
                  <a:gd name="connsiteY7" fmla="*/ 162000 h 702049"/>
                  <a:gd name="connsiteX8" fmla="*/ 0 w 1512749"/>
                  <a:gd name="connsiteY8" fmla="*/ 137453 h 702049"/>
                  <a:gd name="connsiteX9" fmla="*/ 39890 w 1512749"/>
                  <a:gd name="connsiteY9" fmla="*/ 79153 h 702049"/>
                  <a:gd name="connsiteX10" fmla="*/ 86985 w 1512749"/>
                  <a:gd name="connsiteY10" fmla="*/ 120138 h 702049"/>
                  <a:gd name="connsiteX11" fmla="*/ 276161 w 1512749"/>
                  <a:gd name="connsiteY11" fmla="*/ 211096 h 702049"/>
                  <a:gd name="connsiteX12" fmla="*/ 303777 w 1512749"/>
                  <a:gd name="connsiteY12" fmla="*/ 140521 h 702049"/>
                  <a:gd name="connsiteX13" fmla="*/ 160626 w 1512749"/>
                  <a:gd name="connsiteY13" fmla="*/ 78203 h 702049"/>
                  <a:gd name="connsiteX14" fmla="*/ 117647 w 1512749"/>
                  <a:gd name="connsiteY14" fmla="*/ 68451 h 702049"/>
                  <a:gd name="connsiteX15" fmla="*/ 134011 w 1512749"/>
                  <a:gd name="connsiteY15" fmla="*/ 6060 h 702049"/>
                  <a:gd name="connsiteX16" fmla="*/ 171834 w 1512749"/>
                  <a:gd name="connsiteY16" fmla="*/ 45399 h 702049"/>
                  <a:gd name="connsiteX17" fmla="*/ 349804 w 1512749"/>
                  <a:gd name="connsiteY17" fmla="*/ 119042 h 702049"/>
                  <a:gd name="connsiteX18" fmla="*/ 432653 w 1512749"/>
                  <a:gd name="connsiteY18" fmla="*/ 66878 h 702049"/>
                  <a:gd name="connsiteX19" fmla="*/ 650513 w 1512749"/>
                  <a:gd name="connsiteY19" fmla="*/ 97563 h 702049"/>
                  <a:gd name="connsiteX20" fmla="*/ 908263 w 1512749"/>
                  <a:gd name="connsiteY20" fmla="*/ 91426 h 702049"/>
                  <a:gd name="connsiteX21" fmla="*/ 1166014 w 1512749"/>
                  <a:gd name="connsiteY21" fmla="*/ 174275 h 702049"/>
                  <a:gd name="connsiteX22" fmla="*/ 1291820 w 1512749"/>
                  <a:gd name="connsiteY22" fmla="*/ 174274 h 702049"/>
                  <a:gd name="connsiteX23" fmla="*/ 1451380 w 1512749"/>
                  <a:gd name="connsiteY23" fmla="*/ 220301 h 702049"/>
                  <a:gd name="connsiteX24" fmla="*/ 1512749 w 1512749"/>
                  <a:gd name="connsiteY24" fmla="*/ 364519 h 702049"/>
                  <a:gd name="connsiteX25" fmla="*/ 1482065 w 1512749"/>
                  <a:gd name="connsiteY25" fmla="*/ 702049 h 702049"/>
                  <a:gd name="connsiteX26" fmla="*/ 1393080 w 1512749"/>
                  <a:gd name="connsiteY26" fmla="*/ 619200 h 702049"/>
                  <a:gd name="connsiteX27" fmla="*/ 1119987 w 1512749"/>
                  <a:gd name="connsiteY27" fmla="*/ 634543 h 702049"/>
                  <a:gd name="connsiteX28" fmla="*/ 957359 w 1512749"/>
                  <a:gd name="connsiteY28" fmla="*/ 671364 h 702049"/>
                  <a:gd name="connsiteX29" fmla="*/ 607555 w 1512749"/>
                  <a:gd name="connsiteY29" fmla="*/ 582379 h 702049"/>
                  <a:gd name="connsiteX30" fmla="*/ 423447 w 1512749"/>
                  <a:gd name="connsiteY30" fmla="*/ 585447 h 702049"/>
                  <a:gd name="connsiteX31" fmla="*/ 312983 w 1512749"/>
                  <a:gd name="connsiteY31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276161 w 1512749"/>
                  <a:gd name="connsiteY6" fmla="*/ 260191 h 702049"/>
                  <a:gd name="connsiteX7" fmla="*/ 76712 w 1512749"/>
                  <a:gd name="connsiteY7" fmla="*/ 162000 h 702049"/>
                  <a:gd name="connsiteX8" fmla="*/ 0 w 1512749"/>
                  <a:gd name="connsiteY8" fmla="*/ 137453 h 702049"/>
                  <a:gd name="connsiteX9" fmla="*/ 39890 w 1512749"/>
                  <a:gd name="connsiteY9" fmla="*/ 79153 h 702049"/>
                  <a:gd name="connsiteX10" fmla="*/ 86985 w 1512749"/>
                  <a:gd name="connsiteY10" fmla="*/ 120138 h 702049"/>
                  <a:gd name="connsiteX11" fmla="*/ 276161 w 1512749"/>
                  <a:gd name="connsiteY11" fmla="*/ 211096 h 702049"/>
                  <a:gd name="connsiteX12" fmla="*/ 303777 w 1512749"/>
                  <a:gd name="connsiteY12" fmla="*/ 140521 h 702049"/>
                  <a:gd name="connsiteX13" fmla="*/ 160626 w 1512749"/>
                  <a:gd name="connsiteY13" fmla="*/ 78203 h 702049"/>
                  <a:gd name="connsiteX14" fmla="*/ 117647 w 1512749"/>
                  <a:gd name="connsiteY14" fmla="*/ 68451 h 702049"/>
                  <a:gd name="connsiteX15" fmla="*/ 134011 w 1512749"/>
                  <a:gd name="connsiteY15" fmla="*/ 6060 h 702049"/>
                  <a:gd name="connsiteX16" fmla="*/ 171834 w 1512749"/>
                  <a:gd name="connsiteY16" fmla="*/ 45399 h 702049"/>
                  <a:gd name="connsiteX17" fmla="*/ 349804 w 1512749"/>
                  <a:gd name="connsiteY17" fmla="*/ 119042 h 702049"/>
                  <a:gd name="connsiteX18" fmla="*/ 432653 w 1512749"/>
                  <a:gd name="connsiteY18" fmla="*/ 66878 h 702049"/>
                  <a:gd name="connsiteX19" fmla="*/ 650513 w 1512749"/>
                  <a:gd name="connsiteY19" fmla="*/ 97563 h 702049"/>
                  <a:gd name="connsiteX20" fmla="*/ 908263 w 1512749"/>
                  <a:gd name="connsiteY20" fmla="*/ 91426 h 702049"/>
                  <a:gd name="connsiteX21" fmla="*/ 1166014 w 1512749"/>
                  <a:gd name="connsiteY21" fmla="*/ 174275 h 702049"/>
                  <a:gd name="connsiteX22" fmla="*/ 1291820 w 1512749"/>
                  <a:gd name="connsiteY22" fmla="*/ 174274 h 702049"/>
                  <a:gd name="connsiteX23" fmla="*/ 1451380 w 1512749"/>
                  <a:gd name="connsiteY23" fmla="*/ 220301 h 702049"/>
                  <a:gd name="connsiteX24" fmla="*/ 1512749 w 1512749"/>
                  <a:gd name="connsiteY24" fmla="*/ 364519 h 702049"/>
                  <a:gd name="connsiteX25" fmla="*/ 1482065 w 1512749"/>
                  <a:gd name="connsiteY25" fmla="*/ 702049 h 702049"/>
                  <a:gd name="connsiteX26" fmla="*/ 1393080 w 1512749"/>
                  <a:gd name="connsiteY26" fmla="*/ 619200 h 702049"/>
                  <a:gd name="connsiteX27" fmla="*/ 1119987 w 1512749"/>
                  <a:gd name="connsiteY27" fmla="*/ 634543 h 702049"/>
                  <a:gd name="connsiteX28" fmla="*/ 957359 w 1512749"/>
                  <a:gd name="connsiteY28" fmla="*/ 671364 h 702049"/>
                  <a:gd name="connsiteX29" fmla="*/ 607555 w 1512749"/>
                  <a:gd name="connsiteY29" fmla="*/ 582379 h 702049"/>
                  <a:gd name="connsiteX30" fmla="*/ 423447 w 1512749"/>
                  <a:gd name="connsiteY30" fmla="*/ 585447 h 702049"/>
                  <a:gd name="connsiteX31" fmla="*/ 312983 w 1512749"/>
                  <a:gd name="connsiteY31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276161 w 1512749"/>
                  <a:gd name="connsiteY6" fmla="*/ 260191 h 702049"/>
                  <a:gd name="connsiteX7" fmla="*/ 76712 w 1512749"/>
                  <a:gd name="connsiteY7" fmla="*/ 162000 h 702049"/>
                  <a:gd name="connsiteX8" fmla="*/ 0 w 1512749"/>
                  <a:gd name="connsiteY8" fmla="*/ 137453 h 702049"/>
                  <a:gd name="connsiteX9" fmla="*/ 39890 w 1512749"/>
                  <a:gd name="connsiteY9" fmla="*/ 79153 h 702049"/>
                  <a:gd name="connsiteX10" fmla="*/ 86985 w 1512749"/>
                  <a:gd name="connsiteY10" fmla="*/ 120138 h 702049"/>
                  <a:gd name="connsiteX11" fmla="*/ 276161 w 1512749"/>
                  <a:gd name="connsiteY11" fmla="*/ 211096 h 702049"/>
                  <a:gd name="connsiteX12" fmla="*/ 303777 w 1512749"/>
                  <a:gd name="connsiteY12" fmla="*/ 140521 h 702049"/>
                  <a:gd name="connsiteX13" fmla="*/ 160626 w 1512749"/>
                  <a:gd name="connsiteY13" fmla="*/ 78203 h 702049"/>
                  <a:gd name="connsiteX14" fmla="*/ 117647 w 1512749"/>
                  <a:gd name="connsiteY14" fmla="*/ 68451 h 702049"/>
                  <a:gd name="connsiteX15" fmla="*/ 134011 w 1512749"/>
                  <a:gd name="connsiteY15" fmla="*/ 6060 h 702049"/>
                  <a:gd name="connsiteX16" fmla="*/ 171834 w 1512749"/>
                  <a:gd name="connsiteY16" fmla="*/ 45399 h 702049"/>
                  <a:gd name="connsiteX17" fmla="*/ 349804 w 1512749"/>
                  <a:gd name="connsiteY17" fmla="*/ 119042 h 702049"/>
                  <a:gd name="connsiteX18" fmla="*/ 432653 w 1512749"/>
                  <a:gd name="connsiteY18" fmla="*/ 66878 h 702049"/>
                  <a:gd name="connsiteX19" fmla="*/ 650513 w 1512749"/>
                  <a:gd name="connsiteY19" fmla="*/ 97563 h 702049"/>
                  <a:gd name="connsiteX20" fmla="*/ 908263 w 1512749"/>
                  <a:gd name="connsiteY20" fmla="*/ 91426 h 702049"/>
                  <a:gd name="connsiteX21" fmla="*/ 1166014 w 1512749"/>
                  <a:gd name="connsiteY21" fmla="*/ 174275 h 702049"/>
                  <a:gd name="connsiteX22" fmla="*/ 1291820 w 1512749"/>
                  <a:gd name="connsiteY22" fmla="*/ 174274 h 702049"/>
                  <a:gd name="connsiteX23" fmla="*/ 1451380 w 1512749"/>
                  <a:gd name="connsiteY23" fmla="*/ 220301 h 702049"/>
                  <a:gd name="connsiteX24" fmla="*/ 1512749 w 1512749"/>
                  <a:gd name="connsiteY24" fmla="*/ 364519 h 702049"/>
                  <a:gd name="connsiteX25" fmla="*/ 1482065 w 1512749"/>
                  <a:gd name="connsiteY25" fmla="*/ 702049 h 702049"/>
                  <a:gd name="connsiteX26" fmla="*/ 1393080 w 1512749"/>
                  <a:gd name="connsiteY26" fmla="*/ 619200 h 702049"/>
                  <a:gd name="connsiteX27" fmla="*/ 1119987 w 1512749"/>
                  <a:gd name="connsiteY27" fmla="*/ 634543 h 702049"/>
                  <a:gd name="connsiteX28" fmla="*/ 957359 w 1512749"/>
                  <a:gd name="connsiteY28" fmla="*/ 671364 h 702049"/>
                  <a:gd name="connsiteX29" fmla="*/ 607555 w 1512749"/>
                  <a:gd name="connsiteY29" fmla="*/ 582379 h 702049"/>
                  <a:gd name="connsiteX30" fmla="*/ 423447 w 1512749"/>
                  <a:gd name="connsiteY30" fmla="*/ 585447 h 702049"/>
                  <a:gd name="connsiteX31" fmla="*/ 312983 w 1512749"/>
                  <a:gd name="connsiteY31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276161 w 1512749"/>
                  <a:gd name="connsiteY6" fmla="*/ 260191 h 702049"/>
                  <a:gd name="connsiteX7" fmla="*/ 76712 w 1512749"/>
                  <a:gd name="connsiteY7" fmla="*/ 162000 h 702049"/>
                  <a:gd name="connsiteX8" fmla="*/ 0 w 1512749"/>
                  <a:gd name="connsiteY8" fmla="*/ 137453 h 702049"/>
                  <a:gd name="connsiteX9" fmla="*/ 39890 w 1512749"/>
                  <a:gd name="connsiteY9" fmla="*/ 79153 h 702049"/>
                  <a:gd name="connsiteX10" fmla="*/ 86985 w 1512749"/>
                  <a:gd name="connsiteY10" fmla="*/ 120138 h 702049"/>
                  <a:gd name="connsiteX11" fmla="*/ 276161 w 1512749"/>
                  <a:gd name="connsiteY11" fmla="*/ 211096 h 702049"/>
                  <a:gd name="connsiteX12" fmla="*/ 303777 w 1512749"/>
                  <a:gd name="connsiteY12" fmla="*/ 140521 h 702049"/>
                  <a:gd name="connsiteX13" fmla="*/ 160626 w 1512749"/>
                  <a:gd name="connsiteY13" fmla="*/ 78203 h 702049"/>
                  <a:gd name="connsiteX14" fmla="*/ 117647 w 1512749"/>
                  <a:gd name="connsiteY14" fmla="*/ 68451 h 702049"/>
                  <a:gd name="connsiteX15" fmla="*/ 134011 w 1512749"/>
                  <a:gd name="connsiteY15" fmla="*/ 6060 h 702049"/>
                  <a:gd name="connsiteX16" fmla="*/ 171834 w 1512749"/>
                  <a:gd name="connsiteY16" fmla="*/ 45399 h 702049"/>
                  <a:gd name="connsiteX17" fmla="*/ 349804 w 1512749"/>
                  <a:gd name="connsiteY17" fmla="*/ 119042 h 702049"/>
                  <a:gd name="connsiteX18" fmla="*/ 432653 w 1512749"/>
                  <a:gd name="connsiteY18" fmla="*/ 66878 h 702049"/>
                  <a:gd name="connsiteX19" fmla="*/ 650513 w 1512749"/>
                  <a:gd name="connsiteY19" fmla="*/ 97563 h 702049"/>
                  <a:gd name="connsiteX20" fmla="*/ 908263 w 1512749"/>
                  <a:gd name="connsiteY20" fmla="*/ 91426 h 702049"/>
                  <a:gd name="connsiteX21" fmla="*/ 1166014 w 1512749"/>
                  <a:gd name="connsiteY21" fmla="*/ 174275 h 702049"/>
                  <a:gd name="connsiteX22" fmla="*/ 1291820 w 1512749"/>
                  <a:gd name="connsiteY22" fmla="*/ 174274 h 702049"/>
                  <a:gd name="connsiteX23" fmla="*/ 1451380 w 1512749"/>
                  <a:gd name="connsiteY23" fmla="*/ 220301 h 702049"/>
                  <a:gd name="connsiteX24" fmla="*/ 1512749 w 1512749"/>
                  <a:gd name="connsiteY24" fmla="*/ 364519 h 702049"/>
                  <a:gd name="connsiteX25" fmla="*/ 1482065 w 1512749"/>
                  <a:gd name="connsiteY25" fmla="*/ 702049 h 702049"/>
                  <a:gd name="connsiteX26" fmla="*/ 1393080 w 1512749"/>
                  <a:gd name="connsiteY26" fmla="*/ 619200 h 702049"/>
                  <a:gd name="connsiteX27" fmla="*/ 1119987 w 1512749"/>
                  <a:gd name="connsiteY27" fmla="*/ 634543 h 702049"/>
                  <a:gd name="connsiteX28" fmla="*/ 957359 w 1512749"/>
                  <a:gd name="connsiteY28" fmla="*/ 671364 h 702049"/>
                  <a:gd name="connsiteX29" fmla="*/ 607555 w 1512749"/>
                  <a:gd name="connsiteY29" fmla="*/ 582379 h 702049"/>
                  <a:gd name="connsiteX30" fmla="*/ 423447 w 1512749"/>
                  <a:gd name="connsiteY30" fmla="*/ 585447 h 702049"/>
                  <a:gd name="connsiteX31" fmla="*/ 312983 w 1512749"/>
                  <a:gd name="connsiteY31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76712 w 1512749"/>
                  <a:gd name="connsiteY6" fmla="*/ 162000 h 702049"/>
                  <a:gd name="connsiteX7" fmla="*/ 0 w 1512749"/>
                  <a:gd name="connsiteY7" fmla="*/ 137453 h 702049"/>
                  <a:gd name="connsiteX8" fmla="*/ 39890 w 1512749"/>
                  <a:gd name="connsiteY8" fmla="*/ 79153 h 702049"/>
                  <a:gd name="connsiteX9" fmla="*/ 86985 w 1512749"/>
                  <a:gd name="connsiteY9" fmla="*/ 120138 h 702049"/>
                  <a:gd name="connsiteX10" fmla="*/ 276161 w 1512749"/>
                  <a:gd name="connsiteY10" fmla="*/ 211096 h 702049"/>
                  <a:gd name="connsiteX11" fmla="*/ 303777 w 1512749"/>
                  <a:gd name="connsiteY11" fmla="*/ 140521 h 702049"/>
                  <a:gd name="connsiteX12" fmla="*/ 160626 w 1512749"/>
                  <a:gd name="connsiteY12" fmla="*/ 78203 h 702049"/>
                  <a:gd name="connsiteX13" fmla="*/ 117647 w 1512749"/>
                  <a:gd name="connsiteY13" fmla="*/ 68451 h 702049"/>
                  <a:gd name="connsiteX14" fmla="*/ 134011 w 1512749"/>
                  <a:gd name="connsiteY14" fmla="*/ 6060 h 702049"/>
                  <a:gd name="connsiteX15" fmla="*/ 171834 w 1512749"/>
                  <a:gd name="connsiteY15" fmla="*/ 45399 h 702049"/>
                  <a:gd name="connsiteX16" fmla="*/ 349804 w 1512749"/>
                  <a:gd name="connsiteY16" fmla="*/ 119042 h 702049"/>
                  <a:gd name="connsiteX17" fmla="*/ 432653 w 1512749"/>
                  <a:gd name="connsiteY17" fmla="*/ 66878 h 702049"/>
                  <a:gd name="connsiteX18" fmla="*/ 650513 w 1512749"/>
                  <a:gd name="connsiteY18" fmla="*/ 97563 h 702049"/>
                  <a:gd name="connsiteX19" fmla="*/ 908263 w 1512749"/>
                  <a:gd name="connsiteY19" fmla="*/ 91426 h 702049"/>
                  <a:gd name="connsiteX20" fmla="*/ 1166014 w 1512749"/>
                  <a:gd name="connsiteY20" fmla="*/ 174275 h 702049"/>
                  <a:gd name="connsiteX21" fmla="*/ 1291820 w 1512749"/>
                  <a:gd name="connsiteY21" fmla="*/ 174274 h 702049"/>
                  <a:gd name="connsiteX22" fmla="*/ 1451380 w 1512749"/>
                  <a:gd name="connsiteY22" fmla="*/ 220301 h 702049"/>
                  <a:gd name="connsiteX23" fmla="*/ 1512749 w 1512749"/>
                  <a:gd name="connsiteY23" fmla="*/ 364519 h 702049"/>
                  <a:gd name="connsiteX24" fmla="*/ 1482065 w 1512749"/>
                  <a:gd name="connsiteY24" fmla="*/ 702049 h 702049"/>
                  <a:gd name="connsiteX25" fmla="*/ 1393080 w 1512749"/>
                  <a:gd name="connsiteY25" fmla="*/ 619200 h 702049"/>
                  <a:gd name="connsiteX26" fmla="*/ 1119987 w 1512749"/>
                  <a:gd name="connsiteY26" fmla="*/ 634543 h 702049"/>
                  <a:gd name="connsiteX27" fmla="*/ 957359 w 1512749"/>
                  <a:gd name="connsiteY27" fmla="*/ 671364 h 702049"/>
                  <a:gd name="connsiteX28" fmla="*/ 607555 w 1512749"/>
                  <a:gd name="connsiteY28" fmla="*/ 582379 h 702049"/>
                  <a:gd name="connsiteX29" fmla="*/ 423447 w 1512749"/>
                  <a:gd name="connsiteY29" fmla="*/ 585447 h 702049"/>
                  <a:gd name="connsiteX30" fmla="*/ 312983 w 1512749"/>
                  <a:gd name="connsiteY30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76712 w 1512749"/>
                  <a:gd name="connsiteY6" fmla="*/ 162000 h 702049"/>
                  <a:gd name="connsiteX7" fmla="*/ 0 w 1512749"/>
                  <a:gd name="connsiteY7" fmla="*/ 137453 h 702049"/>
                  <a:gd name="connsiteX8" fmla="*/ 39890 w 1512749"/>
                  <a:gd name="connsiteY8" fmla="*/ 79153 h 702049"/>
                  <a:gd name="connsiteX9" fmla="*/ 86985 w 1512749"/>
                  <a:gd name="connsiteY9" fmla="*/ 120138 h 702049"/>
                  <a:gd name="connsiteX10" fmla="*/ 276161 w 1512749"/>
                  <a:gd name="connsiteY10" fmla="*/ 211096 h 702049"/>
                  <a:gd name="connsiteX11" fmla="*/ 303777 w 1512749"/>
                  <a:gd name="connsiteY11" fmla="*/ 140521 h 702049"/>
                  <a:gd name="connsiteX12" fmla="*/ 160626 w 1512749"/>
                  <a:gd name="connsiteY12" fmla="*/ 78203 h 702049"/>
                  <a:gd name="connsiteX13" fmla="*/ 117647 w 1512749"/>
                  <a:gd name="connsiteY13" fmla="*/ 68451 h 702049"/>
                  <a:gd name="connsiteX14" fmla="*/ 134011 w 1512749"/>
                  <a:gd name="connsiteY14" fmla="*/ 6060 h 702049"/>
                  <a:gd name="connsiteX15" fmla="*/ 171834 w 1512749"/>
                  <a:gd name="connsiteY15" fmla="*/ 45399 h 702049"/>
                  <a:gd name="connsiteX16" fmla="*/ 349804 w 1512749"/>
                  <a:gd name="connsiteY16" fmla="*/ 119042 h 702049"/>
                  <a:gd name="connsiteX17" fmla="*/ 432653 w 1512749"/>
                  <a:gd name="connsiteY17" fmla="*/ 66878 h 702049"/>
                  <a:gd name="connsiteX18" fmla="*/ 650513 w 1512749"/>
                  <a:gd name="connsiteY18" fmla="*/ 97563 h 702049"/>
                  <a:gd name="connsiteX19" fmla="*/ 908263 w 1512749"/>
                  <a:gd name="connsiteY19" fmla="*/ 91426 h 702049"/>
                  <a:gd name="connsiteX20" fmla="*/ 1166014 w 1512749"/>
                  <a:gd name="connsiteY20" fmla="*/ 174275 h 702049"/>
                  <a:gd name="connsiteX21" fmla="*/ 1291820 w 1512749"/>
                  <a:gd name="connsiteY21" fmla="*/ 174274 h 702049"/>
                  <a:gd name="connsiteX22" fmla="*/ 1451380 w 1512749"/>
                  <a:gd name="connsiteY22" fmla="*/ 220301 h 702049"/>
                  <a:gd name="connsiteX23" fmla="*/ 1512749 w 1512749"/>
                  <a:gd name="connsiteY23" fmla="*/ 364519 h 702049"/>
                  <a:gd name="connsiteX24" fmla="*/ 1482065 w 1512749"/>
                  <a:gd name="connsiteY24" fmla="*/ 702049 h 702049"/>
                  <a:gd name="connsiteX25" fmla="*/ 1393080 w 1512749"/>
                  <a:gd name="connsiteY25" fmla="*/ 619200 h 702049"/>
                  <a:gd name="connsiteX26" fmla="*/ 1119987 w 1512749"/>
                  <a:gd name="connsiteY26" fmla="*/ 634543 h 702049"/>
                  <a:gd name="connsiteX27" fmla="*/ 957359 w 1512749"/>
                  <a:gd name="connsiteY27" fmla="*/ 671364 h 702049"/>
                  <a:gd name="connsiteX28" fmla="*/ 607555 w 1512749"/>
                  <a:gd name="connsiteY28" fmla="*/ 582379 h 702049"/>
                  <a:gd name="connsiteX29" fmla="*/ 423447 w 1512749"/>
                  <a:gd name="connsiteY29" fmla="*/ 585447 h 702049"/>
                  <a:gd name="connsiteX30" fmla="*/ 312983 w 1512749"/>
                  <a:gd name="connsiteY30" fmla="*/ 689775 h 702049"/>
                  <a:gd name="connsiteX0" fmla="*/ 312983 w 1512749"/>
                  <a:gd name="connsiteY0" fmla="*/ 689775 h 702049"/>
                  <a:gd name="connsiteX1" fmla="*/ 306846 w 1512749"/>
                  <a:gd name="connsiteY1" fmla="*/ 355313 h 702049"/>
                  <a:gd name="connsiteX2" fmla="*/ 147286 w 1512749"/>
                  <a:gd name="connsiteY2" fmla="*/ 260191 h 702049"/>
                  <a:gd name="connsiteX3" fmla="*/ 119670 w 1512749"/>
                  <a:gd name="connsiteY3" fmla="*/ 235643 h 702049"/>
                  <a:gd name="connsiteX4" fmla="*/ 162629 w 1512749"/>
                  <a:gd name="connsiteY4" fmla="*/ 241780 h 702049"/>
                  <a:gd name="connsiteX5" fmla="*/ 270024 w 1512749"/>
                  <a:gd name="connsiteY5" fmla="*/ 281670 h 702049"/>
                  <a:gd name="connsiteX6" fmla="*/ 76712 w 1512749"/>
                  <a:gd name="connsiteY6" fmla="*/ 162000 h 702049"/>
                  <a:gd name="connsiteX7" fmla="*/ 0 w 1512749"/>
                  <a:gd name="connsiteY7" fmla="*/ 137453 h 702049"/>
                  <a:gd name="connsiteX8" fmla="*/ 39890 w 1512749"/>
                  <a:gd name="connsiteY8" fmla="*/ 79153 h 702049"/>
                  <a:gd name="connsiteX9" fmla="*/ 86985 w 1512749"/>
                  <a:gd name="connsiteY9" fmla="*/ 120138 h 702049"/>
                  <a:gd name="connsiteX10" fmla="*/ 276161 w 1512749"/>
                  <a:gd name="connsiteY10" fmla="*/ 211096 h 702049"/>
                  <a:gd name="connsiteX11" fmla="*/ 303777 w 1512749"/>
                  <a:gd name="connsiteY11" fmla="*/ 140521 h 702049"/>
                  <a:gd name="connsiteX12" fmla="*/ 160626 w 1512749"/>
                  <a:gd name="connsiteY12" fmla="*/ 78203 h 702049"/>
                  <a:gd name="connsiteX13" fmla="*/ 117647 w 1512749"/>
                  <a:gd name="connsiteY13" fmla="*/ 68451 h 702049"/>
                  <a:gd name="connsiteX14" fmla="*/ 134011 w 1512749"/>
                  <a:gd name="connsiteY14" fmla="*/ 6060 h 702049"/>
                  <a:gd name="connsiteX15" fmla="*/ 171834 w 1512749"/>
                  <a:gd name="connsiteY15" fmla="*/ 45399 h 702049"/>
                  <a:gd name="connsiteX16" fmla="*/ 349804 w 1512749"/>
                  <a:gd name="connsiteY16" fmla="*/ 119042 h 702049"/>
                  <a:gd name="connsiteX17" fmla="*/ 432653 w 1512749"/>
                  <a:gd name="connsiteY17" fmla="*/ 66878 h 702049"/>
                  <a:gd name="connsiteX18" fmla="*/ 650513 w 1512749"/>
                  <a:gd name="connsiteY18" fmla="*/ 97563 h 702049"/>
                  <a:gd name="connsiteX19" fmla="*/ 908263 w 1512749"/>
                  <a:gd name="connsiteY19" fmla="*/ 91426 h 702049"/>
                  <a:gd name="connsiteX20" fmla="*/ 1166014 w 1512749"/>
                  <a:gd name="connsiteY20" fmla="*/ 174275 h 702049"/>
                  <a:gd name="connsiteX21" fmla="*/ 1291820 w 1512749"/>
                  <a:gd name="connsiteY21" fmla="*/ 174274 h 702049"/>
                  <a:gd name="connsiteX22" fmla="*/ 1451380 w 1512749"/>
                  <a:gd name="connsiteY22" fmla="*/ 220301 h 702049"/>
                  <a:gd name="connsiteX23" fmla="*/ 1512749 w 1512749"/>
                  <a:gd name="connsiteY23" fmla="*/ 364519 h 702049"/>
                  <a:gd name="connsiteX24" fmla="*/ 1482065 w 1512749"/>
                  <a:gd name="connsiteY24" fmla="*/ 702049 h 702049"/>
                  <a:gd name="connsiteX25" fmla="*/ 1393080 w 1512749"/>
                  <a:gd name="connsiteY25" fmla="*/ 619200 h 702049"/>
                  <a:gd name="connsiteX26" fmla="*/ 1119987 w 1512749"/>
                  <a:gd name="connsiteY26" fmla="*/ 634543 h 702049"/>
                  <a:gd name="connsiteX27" fmla="*/ 957359 w 1512749"/>
                  <a:gd name="connsiteY27" fmla="*/ 671364 h 702049"/>
                  <a:gd name="connsiteX28" fmla="*/ 607555 w 1512749"/>
                  <a:gd name="connsiteY28" fmla="*/ 582379 h 702049"/>
                  <a:gd name="connsiteX29" fmla="*/ 423447 w 1512749"/>
                  <a:gd name="connsiteY29" fmla="*/ 585447 h 702049"/>
                  <a:gd name="connsiteX30" fmla="*/ 312983 w 1512749"/>
                  <a:gd name="connsiteY30" fmla="*/ 689775 h 702049"/>
                  <a:gd name="connsiteX0" fmla="*/ 332344 w 1532110"/>
                  <a:gd name="connsiteY0" fmla="*/ 689775 h 702049"/>
                  <a:gd name="connsiteX1" fmla="*/ 326207 w 1532110"/>
                  <a:gd name="connsiteY1" fmla="*/ 355313 h 702049"/>
                  <a:gd name="connsiteX2" fmla="*/ 166647 w 1532110"/>
                  <a:gd name="connsiteY2" fmla="*/ 260191 h 702049"/>
                  <a:gd name="connsiteX3" fmla="*/ 139031 w 1532110"/>
                  <a:gd name="connsiteY3" fmla="*/ 235643 h 702049"/>
                  <a:gd name="connsiteX4" fmla="*/ 181990 w 1532110"/>
                  <a:gd name="connsiteY4" fmla="*/ 241780 h 702049"/>
                  <a:gd name="connsiteX5" fmla="*/ 289385 w 1532110"/>
                  <a:gd name="connsiteY5" fmla="*/ 281670 h 702049"/>
                  <a:gd name="connsiteX6" fmla="*/ 96073 w 1532110"/>
                  <a:gd name="connsiteY6" fmla="*/ 162000 h 702049"/>
                  <a:gd name="connsiteX7" fmla="*/ 19361 w 1532110"/>
                  <a:gd name="connsiteY7" fmla="*/ 137453 h 702049"/>
                  <a:gd name="connsiteX8" fmla="*/ 59251 w 1532110"/>
                  <a:gd name="connsiteY8" fmla="*/ 79153 h 702049"/>
                  <a:gd name="connsiteX9" fmla="*/ 106346 w 1532110"/>
                  <a:gd name="connsiteY9" fmla="*/ 120138 h 702049"/>
                  <a:gd name="connsiteX10" fmla="*/ 295522 w 1532110"/>
                  <a:gd name="connsiteY10" fmla="*/ 211096 h 702049"/>
                  <a:gd name="connsiteX11" fmla="*/ 323138 w 1532110"/>
                  <a:gd name="connsiteY11" fmla="*/ 140521 h 702049"/>
                  <a:gd name="connsiteX12" fmla="*/ 179987 w 1532110"/>
                  <a:gd name="connsiteY12" fmla="*/ 78203 h 702049"/>
                  <a:gd name="connsiteX13" fmla="*/ 137008 w 1532110"/>
                  <a:gd name="connsiteY13" fmla="*/ 68451 h 702049"/>
                  <a:gd name="connsiteX14" fmla="*/ 153372 w 1532110"/>
                  <a:gd name="connsiteY14" fmla="*/ 6060 h 702049"/>
                  <a:gd name="connsiteX15" fmla="*/ 191195 w 1532110"/>
                  <a:gd name="connsiteY15" fmla="*/ 45399 h 702049"/>
                  <a:gd name="connsiteX16" fmla="*/ 369165 w 1532110"/>
                  <a:gd name="connsiteY16" fmla="*/ 119042 h 702049"/>
                  <a:gd name="connsiteX17" fmla="*/ 452014 w 1532110"/>
                  <a:gd name="connsiteY17" fmla="*/ 66878 h 702049"/>
                  <a:gd name="connsiteX18" fmla="*/ 669874 w 1532110"/>
                  <a:gd name="connsiteY18" fmla="*/ 97563 h 702049"/>
                  <a:gd name="connsiteX19" fmla="*/ 927624 w 1532110"/>
                  <a:gd name="connsiteY19" fmla="*/ 91426 h 702049"/>
                  <a:gd name="connsiteX20" fmla="*/ 1185375 w 1532110"/>
                  <a:gd name="connsiteY20" fmla="*/ 174275 h 702049"/>
                  <a:gd name="connsiteX21" fmla="*/ 1311181 w 1532110"/>
                  <a:gd name="connsiteY21" fmla="*/ 174274 h 702049"/>
                  <a:gd name="connsiteX22" fmla="*/ 1470741 w 1532110"/>
                  <a:gd name="connsiteY22" fmla="*/ 220301 h 702049"/>
                  <a:gd name="connsiteX23" fmla="*/ 1532110 w 1532110"/>
                  <a:gd name="connsiteY23" fmla="*/ 364519 h 702049"/>
                  <a:gd name="connsiteX24" fmla="*/ 1501426 w 1532110"/>
                  <a:gd name="connsiteY24" fmla="*/ 702049 h 702049"/>
                  <a:gd name="connsiteX25" fmla="*/ 1412441 w 1532110"/>
                  <a:gd name="connsiteY25" fmla="*/ 619200 h 702049"/>
                  <a:gd name="connsiteX26" fmla="*/ 1139348 w 1532110"/>
                  <a:gd name="connsiteY26" fmla="*/ 634543 h 702049"/>
                  <a:gd name="connsiteX27" fmla="*/ 976720 w 1532110"/>
                  <a:gd name="connsiteY27" fmla="*/ 671364 h 702049"/>
                  <a:gd name="connsiteX28" fmla="*/ 626916 w 1532110"/>
                  <a:gd name="connsiteY28" fmla="*/ 582379 h 702049"/>
                  <a:gd name="connsiteX29" fmla="*/ 442808 w 1532110"/>
                  <a:gd name="connsiteY29" fmla="*/ 585447 h 702049"/>
                  <a:gd name="connsiteX30" fmla="*/ 332344 w 1532110"/>
                  <a:gd name="connsiteY30" fmla="*/ 689775 h 702049"/>
                  <a:gd name="connsiteX0" fmla="*/ 332344 w 1532110"/>
                  <a:gd name="connsiteY0" fmla="*/ 689775 h 702049"/>
                  <a:gd name="connsiteX1" fmla="*/ 326207 w 1532110"/>
                  <a:gd name="connsiteY1" fmla="*/ 355313 h 702049"/>
                  <a:gd name="connsiteX2" fmla="*/ 166647 w 1532110"/>
                  <a:gd name="connsiteY2" fmla="*/ 260191 h 702049"/>
                  <a:gd name="connsiteX3" fmla="*/ 139031 w 1532110"/>
                  <a:gd name="connsiteY3" fmla="*/ 235643 h 702049"/>
                  <a:gd name="connsiteX4" fmla="*/ 181990 w 1532110"/>
                  <a:gd name="connsiteY4" fmla="*/ 241780 h 702049"/>
                  <a:gd name="connsiteX5" fmla="*/ 289385 w 1532110"/>
                  <a:gd name="connsiteY5" fmla="*/ 281670 h 702049"/>
                  <a:gd name="connsiteX6" fmla="*/ 96073 w 1532110"/>
                  <a:gd name="connsiteY6" fmla="*/ 162000 h 702049"/>
                  <a:gd name="connsiteX7" fmla="*/ 19361 w 1532110"/>
                  <a:gd name="connsiteY7" fmla="*/ 137453 h 702049"/>
                  <a:gd name="connsiteX8" fmla="*/ 42910 w 1532110"/>
                  <a:gd name="connsiteY8" fmla="*/ 75610 h 702049"/>
                  <a:gd name="connsiteX9" fmla="*/ 106346 w 1532110"/>
                  <a:gd name="connsiteY9" fmla="*/ 120138 h 702049"/>
                  <a:gd name="connsiteX10" fmla="*/ 295522 w 1532110"/>
                  <a:gd name="connsiteY10" fmla="*/ 211096 h 702049"/>
                  <a:gd name="connsiteX11" fmla="*/ 323138 w 1532110"/>
                  <a:gd name="connsiteY11" fmla="*/ 140521 h 702049"/>
                  <a:gd name="connsiteX12" fmla="*/ 179987 w 1532110"/>
                  <a:gd name="connsiteY12" fmla="*/ 78203 h 702049"/>
                  <a:gd name="connsiteX13" fmla="*/ 137008 w 1532110"/>
                  <a:gd name="connsiteY13" fmla="*/ 68451 h 702049"/>
                  <a:gd name="connsiteX14" fmla="*/ 153372 w 1532110"/>
                  <a:gd name="connsiteY14" fmla="*/ 6060 h 702049"/>
                  <a:gd name="connsiteX15" fmla="*/ 191195 w 1532110"/>
                  <a:gd name="connsiteY15" fmla="*/ 45399 h 702049"/>
                  <a:gd name="connsiteX16" fmla="*/ 369165 w 1532110"/>
                  <a:gd name="connsiteY16" fmla="*/ 119042 h 702049"/>
                  <a:gd name="connsiteX17" fmla="*/ 452014 w 1532110"/>
                  <a:gd name="connsiteY17" fmla="*/ 66878 h 702049"/>
                  <a:gd name="connsiteX18" fmla="*/ 669874 w 1532110"/>
                  <a:gd name="connsiteY18" fmla="*/ 97563 h 702049"/>
                  <a:gd name="connsiteX19" fmla="*/ 927624 w 1532110"/>
                  <a:gd name="connsiteY19" fmla="*/ 91426 h 702049"/>
                  <a:gd name="connsiteX20" fmla="*/ 1185375 w 1532110"/>
                  <a:gd name="connsiteY20" fmla="*/ 174275 h 702049"/>
                  <a:gd name="connsiteX21" fmla="*/ 1311181 w 1532110"/>
                  <a:gd name="connsiteY21" fmla="*/ 174274 h 702049"/>
                  <a:gd name="connsiteX22" fmla="*/ 1470741 w 1532110"/>
                  <a:gd name="connsiteY22" fmla="*/ 220301 h 702049"/>
                  <a:gd name="connsiteX23" fmla="*/ 1532110 w 1532110"/>
                  <a:gd name="connsiteY23" fmla="*/ 364519 h 702049"/>
                  <a:gd name="connsiteX24" fmla="*/ 1501426 w 1532110"/>
                  <a:gd name="connsiteY24" fmla="*/ 702049 h 702049"/>
                  <a:gd name="connsiteX25" fmla="*/ 1412441 w 1532110"/>
                  <a:gd name="connsiteY25" fmla="*/ 619200 h 702049"/>
                  <a:gd name="connsiteX26" fmla="*/ 1139348 w 1532110"/>
                  <a:gd name="connsiteY26" fmla="*/ 634543 h 702049"/>
                  <a:gd name="connsiteX27" fmla="*/ 976720 w 1532110"/>
                  <a:gd name="connsiteY27" fmla="*/ 671364 h 702049"/>
                  <a:gd name="connsiteX28" fmla="*/ 626916 w 1532110"/>
                  <a:gd name="connsiteY28" fmla="*/ 582379 h 702049"/>
                  <a:gd name="connsiteX29" fmla="*/ 442808 w 1532110"/>
                  <a:gd name="connsiteY29" fmla="*/ 585447 h 702049"/>
                  <a:gd name="connsiteX30" fmla="*/ 332344 w 1532110"/>
                  <a:gd name="connsiteY30" fmla="*/ 689775 h 702049"/>
                  <a:gd name="connsiteX0" fmla="*/ 332344 w 1532110"/>
                  <a:gd name="connsiteY0" fmla="*/ 689775 h 702049"/>
                  <a:gd name="connsiteX1" fmla="*/ 326207 w 1532110"/>
                  <a:gd name="connsiteY1" fmla="*/ 355313 h 702049"/>
                  <a:gd name="connsiteX2" fmla="*/ 166647 w 1532110"/>
                  <a:gd name="connsiteY2" fmla="*/ 260191 h 702049"/>
                  <a:gd name="connsiteX3" fmla="*/ 139031 w 1532110"/>
                  <a:gd name="connsiteY3" fmla="*/ 235643 h 702049"/>
                  <a:gd name="connsiteX4" fmla="*/ 185058 w 1532110"/>
                  <a:gd name="connsiteY4" fmla="*/ 223369 h 702049"/>
                  <a:gd name="connsiteX5" fmla="*/ 289385 w 1532110"/>
                  <a:gd name="connsiteY5" fmla="*/ 281670 h 702049"/>
                  <a:gd name="connsiteX6" fmla="*/ 96073 w 1532110"/>
                  <a:gd name="connsiteY6" fmla="*/ 162000 h 702049"/>
                  <a:gd name="connsiteX7" fmla="*/ 19361 w 1532110"/>
                  <a:gd name="connsiteY7" fmla="*/ 137453 h 702049"/>
                  <a:gd name="connsiteX8" fmla="*/ 42910 w 1532110"/>
                  <a:gd name="connsiteY8" fmla="*/ 75610 h 702049"/>
                  <a:gd name="connsiteX9" fmla="*/ 106346 w 1532110"/>
                  <a:gd name="connsiteY9" fmla="*/ 120138 h 702049"/>
                  <a:gd name="connsiteX10" fmla="*/ 295522 w 1532110"/>
                  <a:gd name="connsiteY10" fmla="*/ 211096 h 702049"/>
                  <a:gd name="connsiteX11" fmla="*/ 323138 w 1532110"/>
                  <a:gd name="connsiteY11" fmla="*/ 140521 h 702049"/>
                  <a:gd name="connsiteX12" fmla="*/ 179987 w 1532110"/>
                  <a:gd name="connsiteY12" fmla="*/ 78203 h 702049"/>
                  <a:gd name="connsiteX13" fmla="*/ 137008 w 1532110"/>
                  <a:gd name="connsiteY13" fmla="*/ 68451 h 702049"/>
                  <a:gd name="connsiteX14" fmla="*/ 153372 w 1532110"/>
                  <a:gd name="connsiteY14" fmla="*/ 6060 h 702049"/>
                  <a:gd name="connsiteX15" fmla="*/ 191195 w 1532110"/>
                  <a:gd name="connsiteY15" fmla="*/ 45399 h 702049"/>
                  <a:gd name="connsiteX16" fmla="*/ 369165 w 1532110"/>
                  <a:gd name="connsiteY16" fmla="*/ 119042 h 702049"/>
                  <a:gd name="connsiteX17" fmla="*/ 452014 w 1532110"/>
                  <a:gd name="connsiteY17" fmla="*/ 66878 h 702049"/>
                  <a:gd name="connsiteX18" fmla="*/ 669874 w 1532110"/>
                  <a:gd name="connsiteY18" fmla="*/ 97563 h 702049"/>
                  <a:gd name="connsiteX19" fmla="*/ 927624 w 1532110"/>
                  <a:gd name="connsiteY19" fmla="*/ 91426 h 702049"/>
                  <a:gd name="connsiteX20" fmla="*/ 1185375 w 1532110"/>
                  <a:gd name="connsiteY20" fmla="*/ 174275 h 702049"/>
                  <a:gd name="connsiteX21" fmla="*/ 1311181 w 1532110"/>
                  <a:gd name="connsiteY21" fmla="*/ 174274 h 702049"/>
                  <a:gd name="connsiteX22" fmla="*/ 1470741 w 1532110"/>
                  <a:gd name="connsiteY22" fmla="*/ 220301 h 702049"/>
                  <a:gd name="connsiteX23" fmla="*/ 1532110 w 1532110"/>
                  <a:gd name="connsiteY23" fmla="*/ 364519 h 702049"/>
                  <a:gd name="connsiteX24" fmla="*/ 1501426 w 1532110"/>
                  <a:gd name="connsiteY24" fmla="*/ 702049 h 702049"/>
                  <a:gd name="connsiteX25" fmla="*/ 1412441 w 1532110"/>
                  <a:gd name="connsiteY25" fmla="*/ 619200 h 702049"/>
                  <a:gd name="connsiteX26" fmla="*/ 1139348 w 1532110"/>
                  <a:gd name="connsiteY26" fmla="*/ 634543 h 702049"/>
                  <a:gd name="connsiteX27" fmla="*/ 976720 w 1532110"/>
                  <a:gd name="connsiteY27" fmla="*/ 671364 h 702049"/>
                  <a:gd name="connsiteX28" fmla="*/ 626916 w 1532110"/>
                  <a:gd name="connsiteY28" fmla="*/ 582379 h 702049"/>
                  <a:gd name="connsiteX29" fmla="*/ 442808 w 1532110"/>
                  <a:gd name="connsiteY29" fmla="*/ 585447 h 702049"/>
                  <a:gd name="connsiteX30" fmla="*/ 332344 w 1532110"/>
                  <a:gd name="connsiteY30" fmla="*/ 689775 h 702049"/>
                  <a:gd name="connsiteX0" fmla="*/ 332344 w 1532110"/>
                  <a:gd name="connsiteY0" fmla="*/ 689775 h 702049"/>
                  <a:gd name="connsiteX1" fmla="*/ 326207 w 1532110"/>
                  <a:gd name="connsiteY1" fmla="*/ 355313 h 702049"/>
                  <a:gd name="connsiteX2" fmla="*/ 154373 w 1532110"/>
                  <a:gd name="connsiteY2" fmla="*/ 284739 h 702049"/>
                  <a:gd name="connsiteX3" fmla="*/ 139031 w 1532110"/>
                  <a:gd name="connsiteY3" fmla="*/ 235643 h 702049"/>
                  <a:gd name="connsiteX4" fmla="*/ 185058 w 1532110"/>
                  <a:gd name="connsiteY4" fmla="*/ 223369 h 702049"/>
                  <a:gd name="connsiteX5" fmla="*/ 289385 w 1532110"/>
                  <a:gd name="connsiteY5" fmla="*/ 281670 h 702049"/>
                  <a:gd name="connsiteX6" fmla="*/ 96073 w 1532110"/>
                  <a:gd name="connsiteY6" fmla="*/ 162000 h 702049"/>
                  <a:gd name="connsiteX7" fmla="*/ 19361 w 1532110"/>
                  <a:gd name="connsiteY7" fmla="*/ 137453 h 702049"/>
                  <a:gd name="connsiteX8" fmla="*/ 42910 w 1532110"/>
                  <a:gd name="connsiteY8" fmla="*/ 75610 h 702049"/>
                  <a:gd name="connsiteX9" fmla="*/ 106346 w 1532110"/>
                  <a:gd name="connsiteY9" fmla="*/ 120138 h 702049"/>
                  <a:gd name="connsiteX10" fmla="*/ 295522 w 1532110"/>
                  <a:gd name="connsiteY10" fmla="*/ 211096 h 702049"/>
                  <a:gd name="connsiteX11" fmla="*/ 323138 w 1532110"/>
                  <a:gd name="connsiteY11" fmla="*/ 140521 h 702049"/>
                  <a:gd name="connsiteX12" fmla="*/ 179987 w 1532110"/>
                  <a:gd name="connsiteY12" fmla="*/ 78203 h 702049"/>
                  <a:gd name="connsiteX13" fmla="*/ 137008 w 1532110"/>
                  <a:gd name="connsiteY13" fmla="*/ 68451 h 702049"/>
                  <a:gd name="connsiteX14" fmla="*/ 153372 w 1532110"/>
                  <a:gd name="connsiteY14" fmla="*/ 6060 h 702049"/>
                  <a:gd name="connsiteX15" fmla="*/ 191195 w 1532110"/>
                  <a:gd name="connsiteY15" fmla="*/ 45399 h 702049"/>
                  <a:gd name="connsiteX16" fmla="*/ 369165 w 1532110"/>
                  <a:gd name="connsiteY16" fmla="*/ 119042 h 702049"/>
                  <a:gd name="connsiteX17" fmla="*/ 452014 w 1532110"/>
                  <a:gd name="connsiteY17" fmla="*/ 66878 h 702049"/>
                  <a:gd name="connsiteX18" fmla="*/ 669874 w 1532110"/>
                  <a:gd name="connsiteY18" fmla="*/ 97563 h 702049"/>
                  <a:gd name="connsiteX19" fmla="*/ 927624 w 1532110"/>
                  <a:gd name="connsiteY19" fmla="*/ 91426 h 702049"/>
                  <a:gd name="connsiteX20" fmla="*/ 1185375 w 1532110"/>
                  <a:gd name="connsiteY20" fmla="*/ 174275 h 702049"/>
                  <a:gd name="connsiteX21" fmla="*/ 1311181 w 1532110"/>
                  <a:gd name="connsiteY21" fmla="*/ 174274 h 702049"/>
                  <a:gd name="connsiteX22" fmla="*/ 1470741 w 1532110"/>
                  <a:gd name="connsiteY22" fmla="*/ 220301 h 702049"/>
                  <a:gd name="connsiteX23" fmla="*/ 1532110 w 1532110"/>
                  <a:gd name="connsiteY23" fmla="*/ 364519 h 702049"/>
                  <a:gd name="connsiteX24" fmla="*/ 1501426 w 1532110"/>
                  <a:gd name="connsiteY24" fmla="*/ 702049 h 702049"/>
                  <a:gd name="connsiteX25" fmla="*/ 1412441 w 1532110"/>
                  <a:gd name="connsiteY25" fmla="*/ 619200 h 702049"/>
                  <a:gd name="connsiteX26" fmla="*/ 1139348 w 1532110"/>
                  <a:gd name="connsiteY26" fmla="*/ 634543 h 702049"/>
                  <a:gd name="connsiteX27" fmla="*/ 976720 w 1532110"/>
                  <a:gd name="connsiteY27" fmla="*/ 671364 h 702049"/>
                  <a:gd name="connsiteX28" fmla="*/ 626916 w 1532110"/>
                  <a:gd name="connsiteY28" fmla="*/ 582379 h 702049"/>
                  <a:gd name="connsiteX29" fmla="*/ 442808 w 1532110"/>
                  <a:gd name="connsiteY29" fmla="*/ 585447 h 702049"/>
                  <a:gd name="connsiteX30" fmla="*/ 332344 w 1532110"/>
                  <a:gd name="connsiteY30" fmla="*/ 689775 h 702049"/>
                  <a:gd name="connsiteX0" fmla="*/ 332344 w 1532110"/>
                  <a:gd name="connsiteY0" fmla="*/ 689775 h 702049"/>
                  <a:gd name="connsiteX1" fmla="*/ 326207 w 1532110"/>
                  <a:gd name="connsiteY1" fmla="*/ 355313 h 702049"/>
                  <a:gd name="connsiteX2" fmla="*/ 154373 w 1532110"/>
                  <a:gd name="connsiteY2" fmla="*/ 284739 h 702049"/>
                  <a:gd name="connsiteX3" fmla="*/ 139031 w 1532110"/>
                  <a:gd name="connsiteY3" fmla="*/ 235643 h 702049"/>
                  <a:gd name="connsiteX4" fmla="*/ 185058 w 1532110"/>
                  <a:gd name="connsiteY4" fmla="*/ 223369 h 702049"/>
                  <a:gd name="connsiteX5" fmla="*/ 289385 w 1532110"/>
                  <a:gd name="connsiteY5" fmla="*/ 281670 h 702049"/>
                  <a:gd name="connsiteX6" fmla="*/ 96073 w 1532110"/>
                  <a:gd name="connsiteY6" fmla="*/ 162000 h 702049"/>
                  <a:gd name="connsiteX7" fmla="*/ 19361 w 1532110"/>
                  <a:gd name="connsiteY7" fmla="*/ 137453 h 702049"/>
                  <a:gd name="connsiteX8" fmla="*/ 42910 w 1532110"/>
                  <a:gd name="connsiteY8" fmla="*/ 75610 h 702049"/>
                  <a:gd name="connsiteX9" fmla="*/ 106346 w 1532110"/>
                  <a:gd name="connsiteY9" fmla="*/ 120138 h 702049"/>
                  <a:gd name="connsiteX10" fmla="*/ 295522 w 1532110"/>
                  <a:gd name="connsiteY10" fmla="*/ 211096 h 702049"/>
                  <a:gd name="connsiteX11" fmla="*/ 323138 w 1532110"/>
                  <a:gd name="connsiteY11" fmla="*/ 140521 h 702049"/>
                  <a:gd name="connsiteX12" fmla="*/ 179987 w 1532110"/>
                  <a:gd name="connsiteY12" fmla="*/ 78203 h 702049"/>
                  <a:gd name="connsiteX13" fmla="*/ 137008 w 1532110"/>
                  <a:gd name="connsiteY13" fmla="*/ 68451 h 702049"/>
                  <a:gd name="connsiteX14" fmla="*/ 153372 w 1532110"/>
                  <a:gd name="connsiteY14" fmla="*/ 6060 h 702049"/>
                  <a:gd name="connsiteX15" fmla="*/ 191195 w 1532110"/>
                  <a:gd name="connsiteY15" fmla="*/ 45399 h 702049"/>
                  <a:gd name="connsiteX16" fmla="*/ 369165 w 1532110"/>
                  <a:gd name="connsiteY16" fmla="*/ 119042 h 702049"/>
                  <a:gd name="connsiteX17" fmla="*/ 452014 w 1532110"/>
                  <a:gd name="connsiteY17" fmla="*/ 66878 h 702049"/>
                  <a:gd name="connsiteX18" fmla="*/ 669874 w 1532110"/>
                  <a:gd name="connsiteY18" fmla="*/ 97563 h 702049"/>
                  <a:gd name="connsiteX19" fmla="*/ 927624 w 1532110"/>
                  <a:gd name="connsiteY19" fmla="*/ 91426 h 702049"/>
                  <a:gd name="connsiteX20" fmla="*/ 1185375 w 1532110"/>
                  <a:gd name="connsiteY20" fmla="*/ 174275 h 702049"/>
                  <a:gd name="connsiteX21" fmla="*/ 1311181 w 1532110"/>
                  <a:gd name="connsiteY21" fmla="*/ 174274 h 702049"/>
                  <a:gd name="connsiteX22" fmla="*/ 1470741 w 1532110"/>
                  <a:gd name="connsiteY22" fmla="*/ 220301 h 702049"/>
                  <a:gd name="connsiteX23" fmla="*/ 1532110 w 1532110"/>
                  <a:gd name="connsiteY23" fmla="*/ 364519 h 702049"/>
                  <a:gd name="connsiteX24" fmla="*/ 1501426 w 1532110"/>
                  <a:gd name="connsiteY24" fmla="*/ 702049 h 702049"/>
                  <a:gd name="connsiteX25" fmla="*/ 1412441 w 1532110"/>
                  <a:gd name="connsiteY25" fmla="*/ 619200 h 702049"/>
                  <a:gd name="connsiteX26" fmla="*/ 1139348 w 1532110"/>
                  <a:gd name="connsiteY26" fmla="*/ 634543 h 702049"/>
                  <a:gd name="connsiteX27" fmla="*/ 976720 w 1532110"/>
                  <a:gd name="connsiteY27" fmla="*/ 671364 h 702049"/>
                  <a:gd name="connsiteX28" fmla="*/ 626916 w 1532110"/>
                  <a:gd name="connsiteY28" fmla="*/ 582379 h 702049"/>
                  <a:gd name="connsiteX29" fmla="*/ 442808 w 1532110"/>
                  <a:gd name="connsiteY29" fmla="*/ 585447 h 702049"/>
                  <a:gd name="connsiteX30" fmla="*/ 332344 w 1532110"/>
                  <a:gd name="connsiteY30" fmla="*/ 689775 h 702049"/>
                  <a:gd name="connsiteX0" fmla="*/ 332344 w 1532110"/>
                  <a:gd name="connsiteY0" fmla="*/ 689775 h 702049"/>
                  <a:gd name="connsiteX1" fmla="*/ 326207 w 1532110"/>
                  <a:gd name="connsiteY1" fmla="*/ 355313 h 702049"/>
                  <a:gd name="connsiteX2" fmla="*/ 154373 w 1532110"/>
                  <a:gd name="connsiteY2" fmla="*/ 284739 h 702049"/>
                  <a:gd name="connsiteX3" fmla="*/ 139031 w 1532110"/>
                  <a:gd name="connsiteY3" fmla="*/ 235643 h 702049"/>
                  <a:gd name="connsiteX4" fmla="*/ 185058 w 1532110"/>
                  <a:gd name="connsiteY4" fmla="*/ 223369 h 702049"/>
                  <a:gd name="connsiteX5" fmla="*/ 289385 w 1532110"/>
                  <a:gd name="connsiteY5" fmla="*/ 281670 h 702049"/>
                  <a:gd name="connsiteX6" fmla="*/ 96073 w 1532110"/>
                  <a:gd name="connsiteY6" fmla="*/ 162000 h 702049"/>
                  <a:gd name="connsiteX7" fmla="*/ 19361 w 1532110"/>
                  <a:gd name="connsiteY7" fmla="*/ 137453 h 702049"/>
                  <a:gd name="connsiteX8" fmla="*/ 42910 w 1532110"/>
                  <a:gd name="connsiteY8" fmla="*/ 75610 h 702049"/>
                  <a:gd name="connsiteX9" fmla="*/ 106346 w 1532110"/>
                  <a:gd name="connsiteY9" fmla="*/ 120138 h 702049"/>
                  <a:gd name="connsiteX10" fmla="*/ 295522 w 1532110"/>
                  <a:gd name="connsiteY10" fmla="*/ 211096 h 702049"/>
                  <a:gd name="connsiteX11" fmla="*/ 323138 w 1532110"/>
                  <a:gd name="connsiteY11" fmla="*/ 140521 h 702049"/>
                  <a:gd name="connsiteX12" fmla="*/ 179987 w 1532110"/>
                  <a:gd name="connsiteY12" fmla="*/ 78203 h 702049"/>
                  <a:gd name="connsiteX13" fmla="*/ 137008 w 1532110"/>
                  <a:gd name="connsiteY13" fmla="*/ 68451 h 702049"/>
                  <a:gd name="connsiteX14" fmla="*/ 153372 w 1532110"/>
                  <a:gd name="connsiteY14" fmla="*/ 6060 h 702049"/>
                  <a:gd name="connsiteX15" fmla="*/ 191195 w 1532110"/>
                  <a:gd name="connsiteY15" fmla="*/ 45399 h 702049"/>
                  <a:gd name="connsiteX16" fmla="*/ 369165 w 1532110"/>
                  <a:gd name="connsiteY16" fmla="*/ 119042 h 702049"/>
                  <a:gd name="connsiteX17" fmla="*/ 452014 w 1532110"/>
                  <a:gd name="connsiteY17" fmla="*/ 66878 h 702049"/>
                  <a:gd name="connsiteX18" fmla="*/ 669874 w 1532110"/>
                  <a:gd name="connsiteY18" fmla="*/ 97563 h 702049"/>
                  <a:gd name="connsiteX19" fmla="*/ 927624 w 1532110"/>
                  <a:gd name="connsiteY19" fmla="*/ 91426 h 702049"/>
                  <a:gd name="connsiteX20" fmla="*/ 1185375 w 1532110"/>
                  <a:gd name="connsiteY20" fmla="*/ 174275 h 702049"/>
                  <a:gd name="connsiteX21" fmla="*/ 1311181 w 1532110"/>
                  <a:gd name="connsiteY21" fmla="*/ 174274 h 702049"/>
                  <a:gd name="connsiteX22" fmla="*/ 1470741 w 1532110"/>
                  <a:gd name="connsiteY22" fmla="*/ 220301 h 702049"/>
                  <a:gd name="connsiteX23" fmla="*/ 1532110 w 1532110"/>
                  <a:gd name="connsiteY23" fmla="*/ 364519 h 702049"/>
                  <a:gd name="connsiteX24" fmla="*/ 1501426 w 1532110"/>
                  <a:gd name="connsiteY24" fmla="*/ 702049 h 702049"/>
                  <a:gd name="connsiteX25" fmla="*/ 1412441 w 1532110"/>
                  <a:gd name="connsiteY25" fmla="*/ 619200 h 702049"/>
                  <a:gd name="connsiteX26" fmla="*/ 1139348 w 1532110"/>
                  <a:gd name="connsiteY26" fmla="*/ 634543 h 702049"/>
                  <a:gd name="connsiteX27" fmla="*/ 976720 w 1532110"/>
                  <a:gd name="connsiteY27" fmla="*/ 671364 h 702049"/>
                  <a:gd name="connsiteX28" fmla="*/ 626916 w 1532110"/>
                  <a:gd name="connsiteY28" fmla="*/ 582379 h 702049"/>
                  <a:gd name="connsiteX29" fmla="*/ 442808 w 1532110"/>
                  <a:gd name="connsiteY29" fmla="*/ 585447 h 702049"/>
                  <a:gd name="connsiteX30" fmla="*/ 332344 w 1532110"/>
                  <a:gd name="connsiteY30" fmla="*/ 689775 h 70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32110" h="702049">
                    <a:moveTo>
                      <a:pt x="332344" y="689775"/>
                    </a:moveTo>
                    <a:lnTo>
                      <a:pt x="326207" y="355313"/>
                    </a:lnTo>
                    <a:cubicBezTo>
                      <a:pt x="268929" y="331788"/>
                      <a:pt x="193261" y="282194"/>
                      <a:pt x="154373" y="284739"/>
                    </a:cubicBezTo>
                    <a:cubicBezTo>
                      <a:pt x="145168" y="276556"/>
                      <a:pt x="133939" y="247439"/>
                      <a:pt x="139031" y="235643"/>
                    </a:cubicBezTo>
                    <a:cubicBezTo>
                      <a:pt x="149281" y="212664"/>
                      <a:pt x="170738" y="221323"/>
                      <a:pt x="185058" y="223369"/>
                    </a:cubicBezTo>
                    <a:cubicBezTo>
                      <a:pt x="200932" y="253043"/>
                      <a:pt x="253605" y="287328"/>
                      <a:pt x="289385" y="281670"/>
                    </a:cubicBezTo>
                    <a:cubicBezTo>
                      <a:pt x="331340" y="250507"/>
                      <a:pt x="141077" y="186036"/>
                      <a:pt x="96073" y="162000"/>
                    </a:cubicBezTo>
                    <a:cubicBezTo>
                      <a:pt x="70502" y="153818"/>
                      <a:pt x="47002" y="158456"/>
                      <a:pt x="19361" y="137453"/>
                    </a:cubicBezTo>
                    <a:cubicBezTo>
                      <a:pt x="0" y="109435"/>
                      <a:pt x="25344" y="76450"/>
                      <a:pt x="42910" y="75610"/>
                    </a:cubicBezTo>
                    <a:cubicBezTo>
                      <a:pt x="60476" y="74770"/>
                      <a:pt x="75174" y="70567"/>
                      <a:pt x="106346" y="120138"/>
                    </a:cubicBezTo>
                    <a:cubicBezTo>
                      <a:pt x="146747" y="142640"/>
                      <a:pt x="262459" y="209745"/>
                      <a:pt x="295522" y="211096"/>
                    </a:cubicBezTo>
                    <a:cubicBezTo>
                      <a:pt x="328585" y="212447"/>
                      <a:pt x="342738" y="162079"/>
                      <a:pt x="323138" y="140521"/>
                    </a:cubicBezTo>
                    <a:cubicBezTo>
                      <a:pt x="303538" y="118963"/>
                      <a:pt x="211009" y="90215"/>
                      <a:pt x="179987" y="78203"/>
                    </a:cubicBezTo>
                    <a:cubicBezTo>
                      <a:pt x="148965" y="66191"/>
                      <a:pt x="138887" y="80646"/>
                      <a:pt x="137008" y="68451"/>
                    </a:cubicBezTo>
                    <a:cubicBezTo>
                      <a:pt x="103277" y="19905"/>
                      <a:pt x="146258" y="0"/>
                      <a:pt x="153372" y="6060"/>
                    </a:cubicBezTo>
                    <a:cubicBezTo>
                      <a:pt x="164623" y="2992"/>
                      <a:pt x="171783" y="16286"/>
                      <a:pt x="191195" y="45399"/>
                    </a:cubicBezTo>
                    <a:cubicBezTo>
                      <a:pt x="224948" y="63810"/>
                      <a:pt x="325695" y="115462"/>
                      <a:pt x="369165" y="119042"/>
                    </a:cubicBezTo>
                    <a:cubicBezTo>
                      <a:pt x="441290" y="89416"/>
                      <a:pt x="401896" y="70458"/>
                      <a:pt x="452014" y="66878"/>
                    </a:cubicBezTo>
                    <a:cubicBezTo>
                      <a:pt x="502132" y="63298"/>
                      <a:pt x="590606" y="93472"/>
                      <a:pt x="669874" y="97563"/>
                    </a:cubicBezTo>
                    <a:cubicBezTo>
                      <a:pt x="749142" y="101654"/>
                      <a:pt x="841707" y="78641"/>
                      <a:pt x="927624" y="91426"/>
                    </a:cubicBezTo>
                    <a:cubicBezTo>
                      <a:pt x="1019678" y="108302"/>
                      <a:pt x="1121449" y="160467"/>
                      <a:pt x="1185375" y="174275"/>
                    </a:cubicBezTo>
                    <a:cubicBezTo>
                      <a:pt x="1249301" y="188083"/>
                      <a:pt x="1263620" y="166603"/>
                      <a:pt x="1311181" y="174274"/>
                    </a:cubicBezTo>
                    <a:cubicBezTo>
                      <a:pt x="1358742" y="181945"/>
                      <a:pt x="1433920" y="188594"/>
                      <a:pt x="1470741" y="220301"/>
                    </a:cubicBezTo>
                    <a:cubicBezTo>
                      <a:pt x="1525966" y="247439"/>
                      <a:pt x="1525966" y="281191"/>
                      <a:pt x="1532110" y="364519"/>
                    </a:cubicBezTo>
                    <a:lnTo>
                      <a:pt x="1501426" y="702049"/>
                    </a:lnTo>
                    <a:cubicBezTo>
                      <a:pt x="1470223" y="636611"/>
                      <a:pt x="1472787" y="630451"/>
                      <a:pt x="1412441" y="619200"/>
                    </a:cubicBezTo>
                    <a:cubicBezTo>
                      <a:pt x="1352095" y="607949"/>
                      <a:pt x="1211968" y="625849"/>
                      <a:pt x="1139348" y="634543"/>
                    </a:cubicBezTo>
                    <a:cubicBezTo>
                      <a:pt x="1066728" y="643237"/>
                      <a:pt x="1062125" y="680058"/>
                      <a:pt x="976720" y="671364"/>
                    </a:cubicBezTo>
                    <a:cubicBezTo>
                      <a:pt x="891315" y="662670"/>
                      <a:pt x="715901" y="596698"/>
                      <a:pt x="626916" y="582379"/>
                    </a:cubicBezTo>
                    <a:cubicBezTo>
                      <a:pt x="537931" y="568060"/>
                      <a:pt x="491903" y="567548"/>
                      <a:pt x="442808" y="585447"/>
                    </a:cubicBezTo>
                    <a:cubicBezTo>
                      <a:pt x="393713" y="603346"/>
                      <a:pt x="367137" y="628430"/>
                      <a:pt x="332344" y="689775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D578"/>
                  </a:gs>
                  <a:gs pos="80000">
                    <a:srgbClr val="98762F"/>
                  </a:gs>
                  <a:gs pos="100000">
                    <a:srgbClr val="98762F"/>
                  </a:gs>
                </a:gsLst>
                <a:lin ang="16200000" scaled="0"/>
              </a:gradFill>
              <a:ln>
                <a:noFill/>
              </a:ln>
              <a:effectLst>
                <a:innerShdw blurRad="63500" dir="3780000" dist="88900">
                  <a:srgbClr val="002060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lang="ko-KR">
                  <a:latin typeface="Arial" pitchFamily="34" charset="0"/>
                </a:endParaRPr>
              </a:p>
            </p:txBody>
          </p:sp>
          <p:grpSp>
            <p:nvGrpSpPr>
              <p:cNvPr id="114" name="그룹 14"/>
              <p:cNvGrpSpPr/>
              <p:nvPr/>
            </p:nvGrpSpPr>
            <p:grpSpPr>
              <a:xfrm rot="14913935">
                <a:off x="6296047" y="2438016"/>
                <a:ext cx="855095" cy="189726"/>
                <a:chOff x="5336403" y="3543934"/>
                <a:chExt cx="855095" cy="189726"/>
              </a:xfrm>
            </p:grpSpPr>
            <p:sp>
              <p:nvSpPr>
                <p:cNvPr id="1048961" name="타원 11"/>
                <p:cNvSpPr/>
                <p:nvPr/>
              </p:nvSpPr>
              <p:spPr>
                <a:xfrm rot="450758">
                  <a:off x="5336403" y="3543934"/>
                  <a:ext cx="855095" cy="45719"/>
                </a:xfrm>
                <a:prstGeom prst="ellipse"/>
                <a:gradFill flip="none" rotWithShape="1">
                  <a:gsLst>
                    <a:gs pos="0">
                      <a:schemeClr val="bg1"/>
                    </a:gs>
                    <a:gs pos="80000">
                      <a:schemeClr val="accent1">
                        <a:shade val="93000"/>
                        <a:satMod val="130000"/>
                        <a:alpha val="0"/>
                      </a:schemeClr>
                    </a:gs>
                    <a:gs pos="100000">
                      <a:schemeClr val="accent1">
                        <a:shade val="94000"/>
                        <a:satMod val="13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altLang="en-US" lang="ko-KR">
                    <a:latin typeface="Arial" pitchFamily="34" charset="0"/>
                  </a:endParaRPr>
                </a:p>
              </p:txBody>
            </p:sp>
            <p:sp>
              <p:nvSpPr>
                <p:cNvPr id="1048962" name="타원 12"/>
                <p:cNvSpPr/>
                <p:nvPr/>
              </p:nvSpPr>
              <p:spPr>
                <a:xfrm rot="450758">
                  <a:off x="5336403" y="3615938"/>
                  <a:ext cx="855095" cy="45719"/>
                </a:xfrm>
                <a:prstGeom prst="ellipse"/>
                <a:gradFill flip="none" rotWithShape="1">
                  <a:gsLst>
                    <a:gs pos="0">
                      <a:schemeClr val="bg1"/>
                    </a:gs>
                    <a:gs pos="80000">
                      <a:schemeClr val="accent1">
                        <a:shade val="93000"/>
                        <a:satMod val="130000"/>
                        <a:alpha val="0"/>
                      </a:schemeClr>
                    </a:gs>
                    <a:gs pos="100000">
                      <a:schemeClr val="accent1">
                        <a:shade val="94000"/>
                        <a:satMod val="13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altLang="en-US" lang="ko-KR">
                    <a:latin typeface="Arial" pitchFamily="34" charset="0"/>
                  </a:endParaRPr>
                </a:p>
              </p:txBody>
            </p:sp>
            <p:sp>
              <p:nvSpPr>
                <p:cNvPr id="1048963" name="타원 13"/>
                <p:cNvSpPr/>
                <p:nvPr/>
              </p:nvSpPr>
              <p:spPr>
                <a:xfrm rot="450758">
                  <a:off x="5336403" y="3687941"/>
                  <a:ext cx="855095" cy="45719"/>
                </a:xfrm>
                <a:prstGeom prst="ellipse"/>
                <a:gradFill flip="none" rotWithShape="1">
                  <a:gsLst>
                    <a:gs pos="0">
                      <a:schemeClr val="bg1"/>
                    </a:gs>
                    <a:gs pos="80000">
                      <a:schemeClr val="accent1">
                        <a:shade val="93000"/>
                        <a:satMod val="130000"/>
                        <a:alpha val="0"/>
                      </a:schemeClr>
                    </a:gs>
                    <a:gs pos="100000">
                      <a:schemeClr val="accent1">
                        <a:shade val="94000"/>
                        <a:satMod val="13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altLang="en-US" lang="ko-KR">
                    <a:latin typeface="Arial" pitchFamily="34" charset="0"/>
                  </a:endParaRPr>
                </a:p>
              </p:txBody>
            </p:sp>
          </p:grpSp>
        </p:grpSp>
        <p:sp useBgFill="1">
          <p:nvSpPr>
            <p:cNvPr id="1048964" name="자유형 18"/>
            <p:cNvSpPr/>
            <p:nvPr/>
          </p:nvSpPr>
          <p:spPr>
            <a:xfrm>
              <a:off x="1826695" y="5004175"/>
              <a:ext cx="1686499" cy="84910"/>
            </a:xfrm>
            <a:custGeom>
              <a:avLst/>
              <a:gdLst>
                <a:gd name="connsiteX0" fmla="*/ 0 w 1675312"/>
                <a:gd name="connsiteY0" fmla="*/ 29392 h 111034"/>
                <a:gd name="connsiteX1" fmla="*/ 0 w 1675312"/>
                <a:gd name="connsiteY1" fmla="*/ 29392 h 111034"/>
                <a:gd name="connsiteX2" fmla="*/ 1675312 w 1675312"/>
                <a:gd name="connsiteY2" fmla="*/ 0 h 111034"/>
                <a:gd name="connsiteX3" fmla="*/ 1649186 w 1675312"/>
                <a:gd name="connsiteY3" fmla="*/ 9797 h 111034"/>
                <a:gd name="connsiteX4" fmla="*/ 702129 w 1675312"/>
                <a:gd name="connsiteY4" fmla="*/ 111034 h 111034"/>
                <a:gd name="connsiteX5" fmla="*/ 646612 w 1675312"/>
                <a:gd name="connsiteY5" fmla="*/ 111034 h 111034"/>
                <a:gd name="connsiteX6" fmla="*/ 0 w 1675312"/>
                <a:gd name="connsiteY6" fmla="*/ 29392 h 111034"/>
                <a:gd name="connsiteX0" fmla="*/ 0 w 1675312"/>
                <a:gd name="connsiteY0" fmla="*/ 29392 h 127907"/>
                <a:gd name="connsiteX1" fmla="*/ 0 w 1675312"/>
                <a:gd name="connsiteY1" fmla="*/ 29392 h 127907"/>
                <a:gd name="connsiteX2" fmla="*/ 1675312 w 1675312"/>
                <a:gd name="connsiteY2" fmla="*/ 0 h 127907"/>
                <a:gd name="connsiteX3" fmla="*/ 1649186 w 1675312"/>
                <a:gd name="connsiteY3" fmla="*/ 9797 h 127907"/>
                <a:gd name="connsiteX4" fmla="*/ 702129 w 1675312"/>
                <a:gd name="connsiteY4" fmla="*/ 111034 h 127907"/>
                <a:gd name="connsiteX5" fmla="*/ 646612 w 1675312"/>
                <a:gd name="connsiteY5" fmla="*/ 111034 h 127907"/>
                <a:gd name="connsiteX6" fmla="*/ 0 w 1675312"/>
                <a:gd name="connsiteY6" fmla="*/ 29392 h 127907"/>
                <a:gd name="connsiteX0" fmla="*/ 0 w 1675312"/>
                <a:gd name="connsiteY0" fmla="*/ 29392 h 114300"/>
                <a:gd name="connsiteX1" fmla="*/ 0 w 1675312"/>
                <a:gd name="connsiteY1" fmla="*/ 29392 h 114300"/>
                <a:gd name="connsiteX2" fmla="*/ 1675312 w 1675312"/>
                <a:gd name="connsiteY2" fmla="*/ 0 h 114300"/>
                <a:gd name="connsiteX3" fmla="*/ 1649186 w 1675312"/>
                <a:gd name="connsiteY3" fmla="*/ 9797 h 114300"/>
                <a:gd name="connsiteX4" fmla="*/ 702129 w 1675312"/>
                <a:gd name="connsiteY4" fmla="*/ 111034 h 114300"/>
                <a:gd name="connsiteX5" fmla="*/ 0 w 1675312"/>
                <a:gd name="connsiteY5" fmla="*/ 29392 h 114300"/>
                <a:gd name="connsiteX0" fmla="*/ 0 w 1675312"/>
                <a:gd name="connsiteY0" fmla="*/ 29392 h 65315"/>
                <a:gd name="connsiteX1" fmla="*/ 0 w 1675312"/>
                <a:gd name="connsiteY1" fmla="*/ 29392 h 65315"/>
                <a:gd name="connsiteX2" fmla="*/ 1675312 w 1675312"/>
                <a:gd name="connsiteY2" fmla="*/ 0 h 65315"/>
                <a:gd name="connsiteX3" fmla="*/ 1649186 w 1675312"/>
                <a:gd name="connsiteY3" fmla="*/ 9797 h 65315"/>
                <a:gd name="connsiteX4" fmla="*/ 777240 w 1675312"/>
                <a:gd name="connsiteY4" fmla="*/ 62049 h 65315"/>
                <a:gd name="connsiteX5" fmla="*/ 0 w 1675312"/>
                <a:gd name="connsiteY5" fmla="*/ 29392 h 65315"/>
                <a:gd name="connsiteX0" fmla="*/ 0 w 1649186"/>
                <a:gd name="connsiteY0" fmla="*/ 19595 h 55518"/>
                <a:gd name="connsiteX1" fmla="*/ 0 w 1649186"/>
                <a:gd name="connsiteY1" fmla="*/ 19595 h 55518"/>
                <a:gd name="connsiteX2" fmla="*/ 1649186 w 1649186"/>
                <a:gd name="connsiteY2" fmla="*/ 0 h 55518"/>
                <a:gd name="connsiteX3" fmla="*/ 777240 w 1649186"/>
                <a:gd name="connsiteY3" fmla="*/ 52252 h 55518"/>
                <a:gd name="connsiteX4" fmla="*/ 0 w 1649186"/>
                <a:gd name="connsiteY4" fmla="*/ 19595 h 55518"/>
                <a:gd name="connsiteX0" fmla="*/ 9797 w 1649186"/>
                <a:gd name="connsiteY0" fmla="*/ 0 h 68581"/>
                <a:gd name="connsiteX1" fmla="*/ 0 w 1649186"/>
                <a:gd name="connsiteY1" fmla="*/ 32658 h 68581"/>
                <a:gd name="connsiteX2" fmla="*/ 1649186 w 1649186"/>
                <a:gd name="connsiteY2" fmla="*/ 13063 h 68581"/>
                <a:gd name="connsiteX3" fmla="*/ 777240 w 1649186"/>
                <a:gd name="connsiteY3" fmla="*/ 65315 h 68581"/>
                <a:gd name="connsiteX4" fmla="*/ 9797 w 1649186"/>
                <a:gd name="connsiteY4" fmla="*/ 0 h 68581"/>
                <a:gd name="connsiteX0" fmla="*/ 922564 w 1794510"/>
                <a:gd name="connsiteY0" fmla="*/ 52252 h 55518"/>
                <a:gd name="connsiteX1" fmla="*/ 145324 w 1794510"/>
                <a:gd name="connsiteY1" fmla="*/ 19595 h 55518"/>
                <a:gd name="connsiteX2" fmla="*/ 1794510 w 1794510"/>
                <a:gd name="connsiteY2" fmla="*/ 0 h 55518"/>
                <a:gd name="connsiteX3" fmla="*/ 922564 w 1794510"/>
                <a:gd name="connsiteY3" fmla="*/ 52252 h 55518"/>
                <a:gd name="connsiteX0" fmla="*/ 943548 w 1815494"/>
                <a:gd name="connsiteY0" fmla="*/ 52252 h 55518"/>
                <a:gd name="connsiteX1" fmla="*/ 145324 w 1815494"/>
                <a:gd name="connsiteY1" fmla="*/ 1816 h 55518"/>
                <a:gd name="connsiteX2" fmla="*/ 1815494 w 1815494"/>
                <a:gd name="connsiteY2" fmla="*/ 0 h 55518"/>
                <a:gd name="connsiteX3" fmla="*/ 943548 w 1815494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775364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775364 w 1670170"/>
                <a:gd name="connsiteY3" fmla="*/ 55518 h 58784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499" h="84910">
                  <a:moveTo>
                    <a:pt x="775364" y="81644"/>
                  </a:moveTo>
                  <a:cubicBezTo>
                    <a:pt x="500500" y="84910"/>
                    <a:pt x="236010" y="67492"/>
                    <a:pt x="0" y="27942"/>
                  </a:cubicBezTo>
                  <a:cubicBezTo>
                    <a:pt x="573224" y="61444"/>
                    <a:pt x="1106587" y="47060"/>
                    <a:pt x="1686499" y="0"/>
                  </a:cubicBezTo>
                  <a:cubicBezTo>
                    <a:pt x="1325073" y="36285"/>
                    <a:pt x="1050228" y="78378"/>
                    <a:pt x="775364" y="81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 useBgFill="1">
          <p:nvSpPr>
            <p:cNvPr id="1048965" name="자유형 19"/>
            <p:cNvSpPr/>
            <p:nvPr/>
          </p:nvSpPr>
          <p:spPr bwMode="white">
            <a:xfrm rot="20854852">
              <a:off x="3776275" y="4900869"/>
              <a:ext cx="1486865" cy="62921"/>
            </a:xfrm>
            <a:custGeom>
              <a:avLst/>
              <a:gdLst>
                <a:gd name="connsiteX0" fmla="*/ 0 w 1675312"/>
                <a:gd name="connsiteY0" fmla="*/ 29392 h 111034"/>
                <a:gd name="connsiteX1" fmla="*/ 0 w 1675312"/>
                <a:gd name="connsiteY1" fmla="*/ 29392 h 111034"/>
                <a:gd name="connsiteX2" fmla="*/ 1675312 w 1675312"/>
                <a:gd name="connsiteY2" fmla="*/ 0 h 111034"/>
                <a:gd name="connsiteX3" fmla="*/ 1649186 w 1675312"/>
                <a:gd name="connsiteY3" fmla="*/ 9797 h 111034"/>
                <a:gd name="connsiteX4" fmla="*/ 702129 w 1675312"/>
                <a:gd name="connsiteY4" fmla="*/ 111034 h 111034"/>
                <a:gd name="connsiteX5" fmla="*/ 646612 w 1675312"/>
                <a:gd name="connsiteY5" fmla="*/ 111034 h 111034"/>
                <a:gd name="connsiteX6" fmla="*/ 0 w 1675312"/>
                <a:gd name="connsiteY6" fmla="*/ 29392 h 111034"/>
                <a:gd name="connsiteX0" fmla="*/ 0 w 1675312"/>
                <a:gd name="connsiteY0" fmla="*/ 29392 h 127907"/>
                <a:gd name="connsiteX1" fmla="*/ 0 w 1675312"/>
                <a:gd name="connsiteY1" fmla="*/ 29392 h 127907"/>
                <a:gd name="connsiteX2" fmla="*/ 1675312 w 1675312"/>
                <a:gd name="connsiteY2" fmla="*/ 0 h 127907"/>
                <a:gd name="connsiteX3" fmla="*/ 1649186 w 1675312"/>
                <a:gd name="connsiteY3" fmla="*/ 9797 h 127907"/>
                <a:gd name="connsiteX4" fmla="*/ 702129 w 1675312"/>
                <a:gd name="connsiteY4" fmla="*/ 111034 h 127907"/>
                <a:gd name="connsiteX5" fmla="*/ 646612 w 1675312"/>
                <a:gd name="connsiteY5" fmla="*/ 111034 h 127907"/>
                <a:gd name="connsiteX6" fmla="*/ 0 w 1675312"/>
                <a:gd name="connsiteY6" fmla="*/ 29392 h 127907"/>
                <a:gd name="connsiteX0" fmla="*/ 0 w 1675312"/>
                <a:gd name="connsiteY0" fmla="*/ 29392 h 114300"/>
                <a:gd name="connsiteX1" fmla="*/ 0 w 1675312"/>
                <a:gd name="connsiteY1" fmla="*/ 29392 h 114300"/>
                <a:gd name="connsiteX2" fmla="*/ 1675312 w 1675312"/>
                <a:gd name="connsiteY2" fmla="*/ 0 h 114300"/>
                <a:gd name="connsiteX3" fmla="*/ 1649186 w 1675312"/>
                <a:gd name="connsiteY3" fmla="*/ 9797 h 114300"/>
                <a:gd name="connsiteX4" fmla="*/ 702129 w 1675312"/>
                <a:gd name="connsiteY4" fmla="*/ 111034 h 114300"/>
                <a:gd name="connsiteX5" fmla="*/ 0 w 1675312"/>
                <a:gd name="connsiteY5" fmla="*/ 29392 h 114300"/>
                <a:gd name="connsiteX0" fmla="*/ 0 w 1675312"/>
                <a:gd name="connsiteY0" fmla="*/ 29392 h 65315"/>
                <a:gd name="connsiteX1" fmla="*/ 0 w 1675312"/>
                <a:gd name="connsiteY1" fmla="*/ 29392 h 65315"/>
                <a:gd name="connsiteX2" fmla="*/ 1675312 w 1675312"/>
                <a:gd name="connsiteY2" fmla="*/ 0 h 65315"/>
                <a:gd name="connsiteX3" fmla="*/ 1649186 w 1675312"/>
                <a:gd name="connsiteY3" fmla="*/ 9797 h 65315"/>
                <a:gd name="connsiteX4" fmla="*/ 777240 w 1675312"/>
                <a:gd name="connsiteY4" fmla="*/ 62049 h 65315"/>
                <a:gd name="connsiteX5" fmla="*/ 0 w 1675312"/>
                <a:gd name="connsiteY5" fmla="*/ 29392 h 65315"/>
                <a:gd name="connsiteX0" fmla="*/ 0 w 1649186"/>
                <a:gd name="connsiteY0" fmla="*/ 19595 h 55518"/>
                <a:gd name="connsiteX1" fmla="*/ 0 w 1649186"/>
                <a:gd name="connsiteY1" fmla="*/ 19595 h 55518"/>
                <a:gd name="connsiteX2" fmla="*/ 1649186 w 1649186"/>
                <a:gd name="connsiteY2" fmla="*/ 0 h 55518"/>
                <a:gd name="connsiteX3" fmla="*/ 777240 w 1649186"/>
                <a:gd name="connsiteY3" fmla="*/ 52252 h 55518"/>
                <a:gd name="connsiteX4" fmla="*/ 0 w 1649186"/>
                <a:gd name="connsiteY4" fmla="*/ 19595 h 55518"/>
                <a:gd name="connsiteX0" fmla="*/ 9797 w 1649186"/>
                <a:gd name="connsiteY0" fmla="*/ 0 h 68581"/>
                <a:gd name="connsiteX1" fmla="*/ 0 w 1649186"/>
                <a:gd name="connsiteY1" fmla="*/ 32658 h 68581"/>
                <a:gd name="connsiteX2" fmla="*/ 1649186 w 1649186"/>
                <a:gd name="connsiteY2" fmla="*/ 13063 h 68581"/>
                <a:gd name="connsiteX3" fmla="*/ 777240 w 1649186"/>
                <a:gd name="connsiteY3" fmla="*/ 65315 h 68581"/>
                <a:gd name="connsiteX4" fmla="*/ 9797 w 1649186"/>
                <a:gd name="connsiteY4" fmla="*/ 0 h 68581"/>
                <a:gd name="connsiteX0" fmla="*/ 922564 w 1794510"/>
                <a:gd name="connsiteY0" fmla="*/ 52252 h 55518"/>
                <a:gd name="connsiteX1" fmla="*/ 145324 w 1794510"/>
                <a:gd name="connsiteY1" fmla="*/ 19595 h 55518"/>
                <a:gd name="connsiteX2" fmla="*/ 1794510 w 1794510"/>
                <a:gd name="connsiteY2" fmla="*/ 0 h 55518"/>
                <a:gd name="connsiteX3" fmla="*/ 922564 w 1794510"/>
                <a:gd name="connsiteY3" fmla="*/ 52252 h 55518"/>
                <a:gd name="connsiteX0" fmla="*/ 943548 w 1815494"/>
                <a:gd name="connsiteY0" fmla="*/ 52252 h 55518"/>
                <a:gd name="connsiteX1" fmla="*/ 145324 w 1815494"/>
                <a:gd name="connsiteY1" fmla="*/ 1816 h 55518"/>
                <a:gd name="connsiteX2" fmla="*/ 1815494 w 1815494"/>
                <a:gd name="connsiteY2" fmla="*/ 0 h 55518"/>
                <a:gd name="connsiteX3" fmla="*/ 943548 w 1815494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775364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775364 w 1670170"/>
                <a:gd name="connsiteY3" fmla="*/ 55518 h 58784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521480"/>
                <a:gd name="connsiteY0" fmla="*/ 53702 h 92730"/>
                <a:gd name="connsiteX1" fmla="*/ 0 w 1521480"/>
                <a:gd name="connsiteY1" fmla="*/ 0 h 92730"/>
                <a:gd name="connsiteX2" fmla="*/ 1521480 w 1521480"/>
                <a:gd name="connsiteY2" fmla="*/ 45670 h 92730"/>
                <a:gd name="connsiteX3" fmla="*/ 775364 w 1521480"/>
                <a:gd name="connsiteY3" fmla="*/ 53702 h 92730"/>
                <a:gd name="connsiteX0" fmla="*/ 690545 w 1521480"/>
                <a:gd name="connsiteY0" fmla="*/ 86721 h 94333"/>
                <a:gd name="connsiteX1" fmla="*/ 0 w 1521480"/>
                <a:gd name="connsiteY1" fmla="*/ 0 h 94333"/>
                <a:gd name="connsiteX2" fmla="*/ 1521480 w 1521480"/>
                <a:gd name="connsiteY2" fmla="*/ 45670 h 94333"/>
                <a:gd name="connsiteX3" fmla="*/ 690545 w 1521480"/>
                <a:gd name="connsiteY3" fmla="*/ 86721 h 94333"/>
                <a:gd name="connsiteX0" fmla="*/ 819844 w 1521480"/>
                <a:gd name="connsiteY0" fmla="*/ 86473 h 94085"/>
                <a:gd name="connsiteX1" fmla="*/ 0 w 1521480"/>
                <a:gd name="connsiteY1" fmla="*/ 0 h 94085"/>
                <a:gd name="connsiteX2" fmla="*/ 1521480 w 1521480"/>
                <a:gd name="connsiteY2" fmla="*/ 45670 h 94085"/>
                <a:gd name="connsiteX3" fmla="*/ 819844 w 1521480"/>
                <a:gd name="connsiteY3" fmla="*/ 86473 h 94085"/>
                <a:gd name="connsiteX0" fmla="*/ 819844 w 1521480"/>
                <a:gd name="connsiteY0" fmla="*/ 86473 h 94085"/>
                <a:gd name="connsiteX1" fmla="*/ 0 w 1521480"/>
                <a:gd name="connsiteY1" fmla="*/ 0 h 94085"/>
                <a:gd name="connsiteX2" fmla="*/ 1521480 w 1521480"/>
                <a:gd name="connsiteY2" fmla="*/ 45670 h 94085"/>
                <a:gd name="connsiteX3" fmla="*/ 819844 w 1521480"/>
                <a:gd name="connsiteY3" fmla="*/ 86473 h 94085"/>
                <a:gd name="connsiteX0" fmla="*/ 819844 w 1521480"/>
                <a:gd name="connsiteY0" fmla="*/ 86473 h 98910"/>
                <a:gd name="connsiteX1" fmla="*/ 0 w 1521480"/>
                <a:gd name="connsiteY1" fmla="*/ 0 h 98910"/>
                <a:gd name="connsiteX2" fmla="*/ 1521480 w 1521480"/>
                <a:gd name="connsiteY2" fmla="*/ 45670 h 98910"/>
                <a:gd name="connsiteX3" fmla="*/ 819844 w 1521480"/>
                <a:gd name="connsiteY3" fmla="*/ 86473 h 98910"/>
                <a:gd name="connsiteX0" fmla="*/ 819844 w 1521480"/>
                <a:gd name="connsiteY0" fmla="*/ 86473 h 98910"/>
                <a:gd name="connsiteX1" fmla="*/ 0 w 1521480"/>
                <a:gd name="connsiteY1" fmla="*/ 0 h 98910"/>
                <a:gd name="connsiteX2" fmla="*/ 1521480 w 1521480"/>
                <a:gd name="connsiteY2" fmla="*/ 45670 h 98910"/>
                <a:gd name="connsiteX3" fmla="*/ 819844 w 1521480"/>
                <a:gd name="connsiteY3" fmla="*/ 86473 h 98910"/>
                <a:gd name="connsiteX0" fmla="*/ 785229 w 1486865"/>
                <a:gd name="connsiteY0" fmla="*/ 50484 h 62921"/>
                <a:gd name="connsiteX1" fmla="*/ 0 w 1486865"/>
                <a:gd name="connsiteY1" fmla="*/ 0 h 62921"/>
                <a:gd name="connsiteX2" fmla="*/ 1486865 w 1486865"/>
                <a:gd name="connsiteY2" fmla="*/ 9681 h 62921"/>
                <a:gd name="connsiteX3" fmla="*/ 785229 w 1486865"/>
                <a:gd name="connsiteY3" fmla="*/ 50484 h 62921"/>
                <a:gd name="connsiteX0" fmla="*/ 785229 w 1486865"/>
                <a:gd name="connsiteY0" fmla="*/ 50484 h 62921"/>
                <a:gd name="connsiteX1" fmla="*/ 0 w 1486865"/>
                <a:gd name="connsiteY1" fmla="*/ 0 h 62921"/>
                <a:gd name="connsiteX2" fmla="*/ 1486865 w 1486865"/>
                <a:gd name="connsiteY2" fmla="*/ 9681 h 62921"/>
                <a:gd name="connsiteX3" fmla="*/ 785229 w 1486865"/>
                <a:gd name="connsiteY3" fmla="*/ 50484 h 62921"/>
                <a:gd name="connsiteX0" fmla="*/ 785229 w 1486865"/>
                <a:gd name="connsiteY0" fmla="*/ 50484 h 62921"/>
                <a:gd name="connsiteX1" fmla="*/ 0 w 1486865"/>
                <a:gd name="connsiteY1" fmla="*/ 0 h 62921"/>
                <a:gd name="connsiteX2" fmla="*/ 1486865 w 1486865"/>
                <a:gd name="connsiteY2" fmla="*/ 9681 h 62921"/>
                <a:gd name="connsiteX3" fmla="*/ 785229 w 1486865"/>
                <a:gd name="connsiteY3" fmla="*/ 50484 h 6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865" h="62921">
                  <a:moveTo>
                    <a:pt x="785229" y="50484"/>
                  </a:moveTo>
                  <a:cubicBezTo>
                    <a:pt x="537418" y="48871"/>
                    <a:pt x="367470" y="36552"/>
                    <a:pt x="0" y="0"/>
                  </a:cubicBezTo>
                  <a:cubicBezTo>
                    <a:pt x="592711" y="26210"/>
                    <a:pt x="958092" y="45061"/>
                    <a:pt x="1486865" y="9681"/>
                  </a:cubicBezTo>
                  <a:cubicBezTo>
                    <a:pt x="1149520" y="62921"/>
                    <a:pt x="1033040" y="52097"/>
                    <a:pt x="785229" y="504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 useBgFill="1">
          <p:nvSpPr>
            <p:cNvPr id="1048966" name="자유형 20"/>
            <p:cNvSpPr/>
            <p:nvPr/>
          </p:nvSpPr>
          <p:spPr bwMode="white">
            <a:xfrm rot="20854852">
              <a:off x="4403288" y="4826887"/>
              <a:ext cx="446947" cy="27657"/>
            </a:xfrm>
            <a:custGeom>
              <a:avLst/>
              <a:gdLst>
                <a:gd name="connsiteX0" fmla="*/ 0 w 1675312"/>
                <a:gd name="connsiteY0" fmla="*/ 29392 h 111034"/>
                <a:gd name="connsiteX1" fmla="*/ 0 w 1675312"/>
                <a:gd name="connsiteY1" fmla="*/ 29392 h 111034"/>
                <a:gd name="connsiteX2" fmla="*/ 1675312 w 1675312"/>
                <a:gd name="connsiteY2" fmla="*/ 0 h 111034"/>
                <a:gd name="connsiteX3" fmla="*/ 1649186 w 1675312"/>
                <a:gd name="connsiteY3" fmla="*/ 9797 h 111034"/>
                <a:gd name="connsiteX4" fmla="*/ 702129 w 1675312"/>
                <a:gd name="connsiteY4" fmla="*/ 111034 h 111034"/>
                <a:gd name="connsiteX5" fmla="*/ 646612 w 1675312"/>
                <a:gd name="connsiteY5" fmla="*/ 111034 h 111034"/>
                <a:gd name="connsiteX6" fmla="*/ 0 w 1675312"/>
                <a:gd name="connsiteY6" fmla="*/ 29392 h 111034"/>
                <a:gd name="connsiteX0" fmla="*/ 0 w 1675312"/>
                <a:gd name="connsiteY0" fmla="*/ 29392 h 127907"/>
                <a:gd name="connsiteX1" fmla="*/ 0 w 1675312"/>
                <a:gd name="connsiteY1" fmla="*/ 29392 h 127907"/>
                <a:gd name="connsiteX2" fmla="*/ 1675312 w 1675312"/>
                <a:gd name="connsiteY2" fmla="*/ 0 h 127907"/>
                <a:gd name="connsiteX3" fmla="*/ 1649186 w 1675312"/>
                <a:gd name="connsiteY3" fmla="*/ 9797 h 127907"/>
                <a:gd name="connsiteX4" fmla="*/ 702129 w 1675312"/>
                <a:gd name="connsiteY4" fmla="*/ 111034 h 127907"/>
                <a:gd name="connsiteX5" fmla="*/ 646612 w 1675312"/>
                <a:gd name="connsiteY5" fmla="*/ 111034 h 127907"/>
                <a:gd name="connsiteX6" fmla="*/ 0 w 1675312"/>
                <a:gd name="connsiteY6" fmla="*/ 29392 h 127907"/>
                <a:gd name="connsiteX0" fmla="*/ 0 w 1675312"/>
                <a:gd name="connsiteY0" fmla="*/ 29392 h 114300"/>
                <a:gd name="connsiteX1" fmla="*/ 0 w 1675312"/>
                <a:gd name="connsiteY1" fmla="*/ 29392 h 114300"/>
                <a:gd name="connsiteX2" fmla="*/ 1675312 w 1675312"/>
                <a:gd name="connsiteY2" fmla="*/ 0 h 114300"/>
                <a:gd name="connsiteX3" fmla="*/ 1649186 w 1675312"/>
                <a:gd name="connsiteY3" fmla="*/ 9797 h 114300"/>
                <a:gd name="connsiteX4" fmla="*/ 702129 w 1675312"/>
                <a:gd name="connsiteY4" fmla="*/ 111034 h 114300"/>
                <a:gd name="connsiteX5" fmla="*/ 0 w 1675312"/>
                <a:gd name="connsiteY5" fmla="*/ 29392 h 114300"/>
                <a:gd name="connsiteX0" fmla="*/ 0 w 1675312"/>
                <a:gd name="connsiteY0" fmla="*/ 29392 h 65315"/>
                <a:gd name="connsiteX1" fmla="*/ 0 w 1675312"/>
                <a:gd name="connsiteY1" fmla="*/ 29392 h 65315"/>
                <a:gd name="connsiteX2" fmla="*/ 1675312 w 1675312"/>
                <a:gd name="connsiteY2" fmla="*/ 0 h 65315"/>
                <a:gd name="connsiteX3" fmla="*/ 1649186 w 1675312"/>
                <a:gd name="connsiteY3" fmla="*/ 9797 h 65315"/>
                <a:gd name="connsiteX4" fmla="*/ 777240 w 1675312"/>
                <a:gd name="connsiteY4" fmla="*/ 62049 h 65315"/>
                <a:gd name="connsiteX5" fmla="*/ 0 w 1675312"/>
                <a:gd name="connsiteY5" fmla="*/ 29392 h 65315"/>
                <a:gd name="connsiteX0" fmla="*/ 0 w 1649186"/>
                <a:gd name="connsiteY0" fmla="*/ 19595 h 55518"/>
                <a:gd name="connsiteX1" fmla="*/ 0 w 1649186"/>
                <a:gd name="connsiteY1" fmla="*/ 19595 h 55518"/>
                <a:gd name="connsiteX2" fmla="*/ 1649186 w 1649186"/>
                <a:gd name="connsiteY2" fmla="*/ 0 h 55518"/>
                <a:gd name="connsiteX3" fmla="*/ 777240 w 1649186"/>
                <a:gd name="connsiteY3" fmla="*/ 52252 h 55518"/>
                <a:gd name="connsiteX4" fmla="*/ 0 w 1649186"/>
                <a:gd name="connsiteY4" fmla="*/ 19595 h 55518"/>
                <a:gd name="connsiteX0" fmla="*/ 9797 w 1649186"/>
                <a:gd name="connsiteY0" fmla="*/ 0 h 68581"/>
                <a:gd name="connsiteX1" fmla="*/ 0 w 1649186"/>
                <a:gd name="connsiteY1" fmla="*/ 32658 h 68581"/>
                <a:gd name="connsiteX2" fmla="*/ 1649186 w 1649186"/>
                <a:gd name="connsiteY2" fmla="*/ 13063 h 68581"/>
                <a:gd name="connsiteX3" fmla="*/ 777240 w 1649186"/>
                <a:gd name="connsiteY3" fmla="*/ 65315 h 68581"/>
                <a:gd name="connsiteX4" fmla="*/ 9797 w 1649186"/>
                <a:gd name="connsiteY4" fmla="*/ 0 h 68581"/>
                <a:gd name="connsiteX0" fmla="*/ 922564 w 1794510"/>
                <a:gd name="connsiteY0" fmla="*/ 52252 h 55518"/>
                <a:gd name="connsiteX1" fmla="*/ 145324 w 1794510"/>
                <a:gd name="connsiteY1" fmla="*/ 19595 h 55518"/>
                <a:gd name="connsiteX2" fmla="*/ 1794510 w 1794510"/>
                <a:gd name="connsiteY2" fmla="*/ 0 h 55518"/>
                <a:gd name="connsiteX3" fmla="*/ 922564 w 1794510"/>
                <a:gd name="connsiteY3" fmla="*/ 52252 h 55518"/>
                <a:gd name="connsiteX0" fmla="*/ 943548 w 1815494"/>
                <a:gd name="connsiteY0" fmla="*/ 52252 h 55518"/>
                <a:gd name="connsiteX1" fmla="*/ 145324 w 1815494"/>
                <a:gd name="connsiteY1" fmla="*/ 1816 h 55518"/>
                <a:gd name="connsiteX2" fmla="*/ 1815494 w 1815494"/>
                <a:gd name="connsiteY2" fmla="*/ 0 h 55518"/>
                <a:gd name="connsiteX3" fmla="*/ 943548 w 1815494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775364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775364 w 1670170"/>
                <a:gd name="connsiteY3" fmla="*/ 55518 h 58784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521480"/>
                <a:gd name="connsiteY0" fmla="*/ 53702 h 92730"/>
                <a:gd name="connsiteX1" fmla="*/ 0 w 1521480"/>
                <a:gd name="connsiteY1" fmla="*/ 0 h 92730"/>
                <a:gd name="connsiteX2" fmla="*/ 1521480 w 1521480"/>
                <a:gd name="connsiteY2" fmla="*/ 45670 h 92730"/>
                <a:gd name="connsiteX3" fmla="*/ 775364 w 1521480"/>
                <a:gd name="connsiteY3" fmla="*/ 53702 h 92730"/>
                <a:gd name="connsiteX0" fmla="*/ 690545 w 1521480"/>
                <a:gd name="connsiteY0" fmla="*/ 86721 h 94333"/>
                <a:gd name="connsiteX1" fmla="*/ 0 w 1521480"/>
                <a:gd name="connsiteY1" fmla="*/ 0 h 94333"/>
                <a:gd name="connsiteX2" fmla="*/ 1521480 w 1521480"/>
                <a:gd name="connsiteY2" fmla="*/ 45670 h 94333"/>
                <a:gd name="connsiteX3" fmla="*/ 690545 w 1521480"/>
                <a:gd name="connsiteY3" fmla="*/ 86721 h 94333"/>
                <a:gd name="connsiteX0" fmla="*/ 819844 w 1521480"/>
                <a:gd name="connsiteY0" fmla="*/ 86473 h 94085"/>
                <a:gd name="connsiteX1" fmla="*/ 0 w 1521480"/>
                <a:gd name="connsiteY1" fmla="*/ 0 h 94085"/>
                <a:gd name="connsiteX2" fmla="*/ 1521480 w 1521480"/>
                <a:gd name="connsiteY2" fmla="*/ 45670 h 94085"/>
                <a:gd name="connsiteX3" fmla="*/ 819844 w 1521480"/>
                <a:gd name="connsiteY3" fmla="*/ 86473 h 94085"/>
                <a:gd name="connsiteX0" fmla="*/ 819844 w 1521480"/>
                <a:gd name="connsiteY0" fmla="*/ 86473 h 94085"/>
                <a:gd name="connsiteX1" fmla="*/ 0 w 1521480"/>
                <a:gd name="connsiteY1" fmla="*/ 0 h 94085"/>
                <a:gd name="connsiteX2" fmla="*/ 1521480 w 1521480"/>
                <a:gd name="connsiteY2" fmla="*/ 45670 h 94085"/>
                <a:gd name="connsiteX3" fmla="*/ 819844 w 1521480"/>
                <a:gd name="connsiteY3" fmla="*/ 86473 h 94085"/>
                <a:gd name="connsiteX0" fmla="*/ 819844 w 1521480"/>
                <a:gd name="connsiteY0" fmla="*/ 86473 h 98910"/>
                <a:gd name="connsiteX1" fmla="*/ 0 w 1521480"/>
                <a:gd name="connsiteY1" fmla="*/ 0 h 98910"/>
                <a:gd name="connsiteX2" fmla="*/ 1521480 w 1521480"/>
                <a:gd name="connsiteY2" fmla="*/ 45670 h 98910"/>
                <a:gd name="connsiteX3" fmla="*/ 819844 w 1521480"/>
                <a:gd name="connsiteY3" fmla="*/ 86473 h 98910"/>
                <a:gd name="connsiteX0" fmla="*/ 819844 w 1521480"/>
                <a:gd name="connsiteY0" fmla="*/ 86473 h 98910"/>
                <a:gd name="connsiteX1" fmla="*/ 0 w 1521480"/>
                <a:gd name="connsiteY1" fmla="*/ 0 h 98910"/>
                <a:gd name="connsiteX2" fmla="*/ 1521480 w 1521480"/>
                <a:gd name="connsiteY2" fmla="*/ 45670 h 98910"/>
                <a:gd name="connsiteX3" fmla="*/ 819844 w 1521480"/>
                <a:gd name="connsiteY3" fmla="*/ 86473 h 98910"/>
                <a:gd name="connsiteX0" fmla="*/ 785229 w 1486865"/>
                <a:gd name="connsiteY0" fmla="*/ 50484 h 62921"/>
                <a:gd name="connsiteX1" fmla="*/ 0 w 1486865"/>
                <a:gd name="connsiteY1" fmla="*/ 0 h 62921"/>
                <a:gd name="connsiteX2" fmla="*/ 1486865 w 1486865"/>
                <a:gd name="connsiteY2" fmla="*/ 9681 h 62921"/>
                <a:gd name="connsiteX3" fmla="*/ 785229 w 1486865"/>
                <a:gd name="connsiteY3" fmla="*/ 50484 h 62921"/>
                <a:gd name="connsiteX0" fmla="*/ 785229 w 1486865"/>
                <a:gd name="connsiteY0" fmla="*/ 50484 h 62921"/>
                <a:gd name="connsiteX1" fmla="*/ 0 w 1486865"/>
                <a:gd name="connsiteY1" fmla="*/ 0 h 62921"/>
                <a:gd name="connsiteX2" fmla="*/ 1486865 w 1486865"/>
                <a:gd name="connsiteY2" fmla="*/ 9681 h 62921"/>
                <a:gd name="connsiteX3" fmla="*/ 785229 w 1486865"/>
                <a:gd name="connsiteY3" fmla="*/ 50484 h 62921"/>
                <a:gd name="connsiteX0" fmla="*/ 785229 w 1486865"/>
                <a:gd name="connsiteY0" fmla="*/ 50484 h 62921"/>
                <a:gd name="connsiteX1" fmla="*/ 0 w 1486865"/>
                <a:gd name="connsiteY1" fmla="*/ 0 h 62921"/>
                <a:gd name="connsiteX2" fmla="*/ 1486865 w 1486865"/>
                <a:gd name="connsiteY2" fmla="*/ 9681 h 62921"/>
                <a:gd name="connsiteX3" fmla="*/ 785229 w 1486865"/>
                <a:gd name="connsiteY3" fmla="*/ 50484 h 62921"/>
                <a:gd name="connsiteX0" fmla="*/ 785229 w 962724"/>
                <a:gd name="connsiteY0" fmla="*/ 50484 h 76067"/>
                <a:gd name="connsiteX1" fmla="*/ 0 w 962724"/>
                <a:gd name="connsiteY1" fmla="*/ 0 h 76067"/>
                <a:gd name="connsiteX2" fmla="*/ 962724 w 962724"/>
                <a:gd name="connsiteY2" fmla="*/ 22827 h 76067"/>
                <a:gd name="connsiteX3" fmla="*/ 785229 w 962724"/>
                <a:gd name="connsiteY3" fmla="*/ 50484 h 76067"/>
                <a:gd name="connsiteX0" fmla="*/ 785229 w 962724"/>
                <a:gd name="connsiteY0" fmla="*/ 50484 h 58207"/>
                <a:gd name="connsiteX1" fmla="*/ 0 w 962724"/>
                <a:gd name="connsiteY1" fmla="*/ 0 h 58207"/>
                <a:gd name="connsiteX2" fmla="*/ 962724 w 962724"/>
                <a:gd name="connsiteY2" fmla="*/ 22827 h 58207"/>
                <a:gd name="connsiteX3" fmla="*/ 785229 w 962724"/>
                <a:gd name="connsiteY3" fmla="*/ 50484 h 58207"/>
                <a:gd name="connsiteX0" fmla="*/ 785229 w 962724"/>
                <a:gd name="connsiteY0" fmla="*/ 50484 h 58207"/>
                <a:gd name="connsiteX1" fmla="*/ 0 w 962724"/>
                <a:gd name="connsiteY1" fmla="*/ 0 h 58207"/>
                <a:gd name="connsiteX2" fmla="*/ 962724 w 962724"/>
                <a:gd name="connsiteY2" fmla="*/ 22827 h 58207"/>
                <a:gd name="connsiteX3" fmla="*/ 785229 w 962724"/>
                <a:gd name="connsiteY3" fmla="*/ 50484 h 58207"/>
                <a:gd name="connsiteX0" fmla="*/ 785229 w 962724"/>
                <a:gd name="connsiteY0" fmla="*/ 50484 h 50484"/>
                <a:gd name="connsiteX1" fmla="*/ 0 w 962724"/>
                <a:gd name="connsiteY1" fmla="*/ 0 h 50484"/>
                <a:gd name="connsiteX2" fmla="*/ 962724 w 962724"/>
                <a:gd name="connsiteY2" fmla="*/ 22827 h 50484"/>
                <a:gd name="connsiteX3" fmla="*/ 785229 w 962724"/>
                <a:gd name="connsiteY3" fmla="*/ 50484 h 50484"/>
                <a:gd name="connsiteX0" fmla="*/ 269452 w 592711"/>
                <a:gd name="connsiteY0" fmla="*/ 27657 h 41048"/>
                <a:gd name="connsiteX1" fmla="*/ 0 w 592711"/>
                <a:gd name="connsiteY1" fmla="*/ 4496 h 41048"/>
                <a:gd name="connsiteX2" fmla="*/ 446947 w 592711"/>
                <a:gd name="connsiteY2" fmla="*/ 0 h 41048"/>
                <a:gd name="connsiteX3" fmla="*/ 269452 w 592711"/>
                <a:gd name="connsiteY3" fmla="*/ 27657 h 41048"/>
                <a:gd name="connsiteX0" fmla="*/ 269452 w 592711"/>
                <a:gd name="connsiteY0" fmla="*/ 27657 h 30706"/>
                <a:gd name="connsiteX1" fmla="*/ 0 w 592711"/>
                <a:gd name="connsiteY1" fmla="*/ 4496 h 30706"/>
                <a:gd name="connsiteX2" fmla="*/ 446947 w 592711"/>
                <a:gd name="connsiteY2" fmla="*/ 0 h 30706"/>
                <a:gd name="connsiteX3" fmla="*/ 269452 w 592711"/>
                <a:gd name="connsiteY3" fmla="*/ 27657 h 30706"/>
                <a:gd name="connsiteX0" fmla="*/ 269452 w 446947"/>
                <a:gd name="connsiteY0" fmla="*/ 27657 h 27657"/>
                <a:gd name="connsiteX1" fmla="*/ 0 w 446947"/>
                <a:gd name="connsiteY1" fmla="*/ 4496 h 27657"/>
                <a:gd name="connsiteX2" fmla="*/ 446947 w 446947"/>
                <a:gd name="connsiteY2" fmla="*/ 0 h 27657"/>
                <a:gd name="connsiteX3" fmla="*/ 269452 w 446947"/>
                <a:gd name="connsiteY3" fmla="*/ 27657 h 2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6947" h="27657">
                  <a:moveTo>
                    <a:pt x="269452" y="27657"/>
                  </a:moveTo>
                  <a:cubicBezTo>
                    <a:pt x="108998" y="23853"/>
                    <a:pt x="175091" y="24826"/>
                    <a:pt x="0" y="4496"/>
                  </a:cubicBezTo>
                  <a:cubicBezTo>
                    <a:pt x="209970" y="15775"/>
                    <a:pt x="341314" y="7968"/>
                    <a:pt x="446947" y="0"/>
                  </a:cubicBezTo>
                  <a:cubicBezTo>
                    <a:pt x="361257" y="19658"/>
                    <a:pt x="361550" y="25319"/>
                    <a:pt x="269452" y="276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 useBgFill="1">
          <p:nvSpPr>
            <p:cNvPr id="1048967" name="자유형 21"/>
            <p:cNvSpPr/>
            <p:nvPr/>
          </p:nvSpPr>
          <p:spPr bwMode="white">
            <a:xfrm rot="364670">
              <a:off x="2275845" y="2716278"/>
              <a:ext cx="993272" cy="78198"/>
            </a:xfrm>
            <a:custGeom>
              <a:avLst/>
              <a:gdLst>
                <a:gd name="connsiteX0" fmla="*/ 0 w 1675312"/>
                <a:gd name="connsiteY0" fmla="*/ 29392 h 111034"/>
                <a:gd name="connsiteX1" fmla="*/ 0 w 1675312"/>
                <a:gd name="connsiteY1" fmla="*/ 29392 h 111034"/>
                <a:gd name="connsiteX2" fmla="*/ 1675312 w 1675312"/>
                <a:gd name="connsiteY2" fmla="*/ 0 h 111034"/>
                <a:gd name="connsiteX3" fmla="*/ 1649186 w 1675312"/>
                <a:gd name="connsiteY3" fmla="*/ 9797 h 111034"/>
                <a:gd name="connsiteX4" fmla="*/ 702129 w 1675312"/>
                <a:gd name="connsiteY4" fmla="*/ 111034 h 111034"/>
                <a:gd name="connsiteX5" fmla="*/ 646612 w 1675312"/>
                <a:gd name="connsiteY5" fmla="*/ 111034 h 111034"/>
                <a:gd name="connsiteX6" fmla="*/ 0 w 1675312"/>
                <a:gd name="connsiteY6" fmla="*/ 29392 h 111034"/>
                <a:gd name="connsiteX0" fmla="*/ 0 w 1675312"/>
                <a:gd name="connsiteY0" fmla="*/ 29392 h 127907"/>
                <a:gd name="connsiteX1" fmla="*/ 0 w 1675312"/>
                <a:gd name="connsiteY1" fmla="*/ 29392 h 127907"/>
                <a:gd name="connsiteX2" fmla="*/ 1675312 w 1675312"/>
                <a:gd name="connsiteY2" fmla="*/ 0 h 127907"/>
                <a:gd name="connsiteX3" fmla="*/ 1649186 w 1675312"/>
                <a:gd name="connsiteY3" fmla="*/ 9797 h 127907"/>
                <a:gd name="connsiteX4" fmla="*/ 702129 w 1675312"/>
                <a:gd name="connsiteY4" fmla="*/ 111034 h 127907"/>
                <a:gd name="connsiteX5" fmla="*/ 646612 w 1675312"/>
                <a:gd name="connsiteY5" fmla="*/ 111034 h 127907"/>
                <a:gd name="connsiteX6" fmla="*/ 0 w 1675312"/>
                <a:gd name="connsiteY6" fmla="*/ 29392 h 127907"/>
                <a:gd name="connsiteX0" fmla="*/ 0 w 1675312"/>
                <a:gd name="connsiteY0" fmla="*/ 29392 h 114300"/>
                <a:gd name="connsiteX1" fmla="*/ 0 w 1675312"/>
                <a:gd name="connsiteY1" fmla="*/ 29392 h 114300"/>
                <a:gd name="connsiteX2" fmla="*/ 1675312 w 1675312"/>
                <a:gd name="connsiteY2" fmla="*/ 0 h 114300"/>
                <a:gd name="connsiteX3" fmla="*/ 1649186 w 1675312"/>
                <a:gd name="connsiteY3" fmla="*/ 9797 h 114300"/>
                <a:gd name="connsiteX4" fmla="*/ 702129 w 1675312"/>
                <a:gd name="connsiteY4" fmla="*/ 111034 h 114300"/>
                <a:gd name="connsiteX5" fmla="*/ 0 w 1675312"/>
                <a:gd name="connsiteY5" fmla="*/ 29392 h 114300"/>
                <a:gd name="connsiteX0" fmla="*/ 0 w 1675312"/>
                <a:gd name="connsiteY0" fmla="*/ 29392 h 65315"/>
                <a:gd name="connsiteX1" fmla="*/ 0 w 1675312"/>
                <a:gd name="connsiteY1" fmla="*/ 29392 h 65315"/>
                <a:gd name="connsiteX2" fmla="*/ 1675312 w 1675312"/>
                <a:gd name="connsiteY2" fmla="*/ 0 h 65315"/>
                <a:gd name="connsiteX3" fmla="*/ 1649186 w 1675312"/>
                <a:gd name="connsiteY3" fmla="*/ 9797 h 65315"/>
                <a:gd name="connsiteX4" fmla="*/ 777240 w 1675312"/>
                <a:gd name="connsiteY4" fmla="*/ 62049 h 65315"/>
                <a:gd name="connsiteX5" fmla="*/ 0 w 1675312"/>
                <a:gd name="connsiteY5" fmla="*/ 29392 h 65315"/>
                <a:gd name="connsiteX0" fmla="*/ 0 w 1649186"/>
                <a:gd name="connsiteY0" fmla="*/ 19595 h 55518"/>
                <a:gd name="connsiteX1" fmla="*/ 0 w 1649186"/>
                <a:gd name="connsiteY1" fmla="*/ 19595 h 55518"/>
                <a:gd name="connsiteX2" fmla="*/ 1649186 w 1649186"/>
                <a:gd name="connsiteY2" fmla="*/ 0 h 55518"/>
                <a:gd name="connsiteX3" fmla="*/ 777240 w 1649186"/>
                <a:gd name="connsiteY3" fmla="*/ 52252 h 55518"/>
                <a:gd name="connsiteX4" fmla="*/ 0 w 1649186"/>
                <a:gd name="connsiteY4" fmla="*/ 19595 h 55518"/>
                <a:gd name="connsiteX0" fmla="*/ 9797 w 1649186"/>
                <a:gd name="connsiteY0" fmla="*/ 0 h 68581"/>
                <a:gd name="connsiteX1" fmla="*/ 0 w 1649186"/>
                <a:gd name="connsiteY1" fmla="*/ 32658 h 68581"/>
                <a:gd name="connsiteX2" fmla="*/ 1649186 w 1649186"/>
                <a:gd name="connsiteY2" fmla="*/ 13063 h 68581"/>
                <a:gd name="connsiteX3" fmla="*/ 777240 w 1649186"/>
                <a:gd name="connsiteY3" fmla="*/ 65315 h 68581"/>
                <a:gd name="connsiteX4" fmla="*/ 9797 w 1649186"/>
                <a:gd name="connsiteY4" fmla="*/ 0 h 68581"/>
                <a:gd name="connsiteX0" fmla="*/ 922564 w 1794510"/>
                <a:gd name="connsiteY0" fmla="*/ 52252 h 55518"/>
                <a:gd name="connsiteX1" fmla="*/ 145324 w 1794510"/>
                <a:gd name="connsiteY1" fmla="*/ 19595 h 55518"/>
                <a:gd name="connsiteX2" fmla="*/ 1794510 w 1794510"/>
                <a:gd name="connsiteY2" fmla="*/ 0 h 55518"/>
                <a:gd name="connsiteX3" fmla="*/ 922564 w 1794510"/>
                <a:gd name="connsiteY3" fmla="*/ 52252 h 55518"/>
                <a:gd name="connsiteX0" fmla="*/ 943548 w 1815494"/>
                <a:gd name="connsiteY0" fmla="*/ 52252 h 55518"/>
                <a:gd name="connsiteX1" fmla="*/ 145324 w 1815494"/>
                <a:gd name="connsiteY1" fmla="*/ 1816 h 55518"/>
                <a:gd name="connsiteX2" fmla="*/ 1815494 w 1815494"/>
                <a:gd name="connsiteY2" fmla="*/ 0 h 55518"/>
                <a:gd name="connsiteX3" fmla="*/ 943548 w 1815494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775364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775364 w 1670170"/>
                <a:gd name="connsiteY3" fmla="*/ 55518 h 58784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775364"/>
                <a:gd name="connsiteY0" fmla="*/ 53702 h 56968"/>
                <a:gd name="connsiteX1" fmla="*/ 0 w 775364"/>
                <a:gd name="connsiteY1" fmla="*/ 0 h 56968"/>
                <a:gd name="connsiteX2" fmla="*/ 775364 w 775364"/>
                <a:gd name="connsiteY2" fmla="*/ 53702 h 56968"/>
                <a:gd name="connsiteX0" fmla="*/ 993272 w 993272"/>
                <a:gd name="connsiteY0" fmla="*/ 46309 h 49575"/>
                <a:gd name="connsiteX1" fmla="*/ 0 w 993272"/>
                <a:gd name="connsiteY1" fmla="*/ 0 h 49575"/>
                <a:gd name="connsiteX2" fmla="*/ 993272 w 993272"/>
                <a:gd name="connsiteY2" fmla="*/ 46309 h 49575"/>
                <a:gd name="connsiteX0" fmla="*/ 993272 w 993272"/>
                <a:gd name="connsiteY0" fmla="*/ 46309 h 78198"/>
                <a:gd name="connsiteX1" fmla="*/ 0 w 993272"/>
                <a:gd name="connsiteY1" fmla="*/ 0 h 78198"/>
                <a:gd name="connsiteX2" fmla="*/ 993272 w 993272"/>
                <a:gd name="connsiteY2" fmla="*/ 46309 h 78198"/>
                <a:gd name="connsiteX0" fmla="*/ 993272 w 993272"/>
                <a:gd name="connsiteY0" fmla="*/ 46309 h 78198"/>
                <a:gd name="connsiteX1" fmla="*/ 0 w 993272"/>
                <a:gd name="connsiteY1" fmla="*/ 0 h 78198"/>
                <a:gd name="connsiteX2" fmla="*/ 993272 w 993272"/>
                <a:gd name="connsiteY2" fmla="*/ 46309 h 7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3272" h="78198">
                  <a:moveTo>
                    <a:pt x="993272" y="46309"/>
                  </a:moveTo>
                  <a:cubicBezTo>
                    <a:pt x="690361" y="78198"/>
                    <a:pt x="254822" y="64116"/>
                    <a:pt x="0" y="0"/>
                  </a:cubicBezTo>
                  <a:lnTo>
                    <a:pt x="993272" y="463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 useBgFill="1">
          <p:nvSpPr>
            <p:cNvPr id="1048968" name="자유형 22"/>
            <p:cNvSpPr/>
            <p:nvPr/>
          </p:nvSpPr>
          <p:spPr bwMode="white">
            <a:xfrm rot="364670">
              <a:off x="3524108" y="2525397"/>
              <a:ext cx="1374755" cy="301135"/>
            </a:xfrm>
            <a:custGeom>
              <a:avLst/>
              <a:gdLst>
                <a:gd name="connsiteX0" fmla="*/ 0 w 1675312"/>
                <a:gd name="connsiteY0" fmla="*/ 29392 h 111034"/>
                <a:gd name="connsiteX1" fmla="*/ 0 w 1675312"/>
                <a:gd name="connsiteY1" fmla="*/ 29392 h 111034"/>
                <a:gd name="connsiteX2" fmla="*/ 1675312 w 1675312"/>
                <a:gd name="connsiteY2" fmla="*/ 0 h 111034"/>
                <a:gd name="connsiteX3" fmla="*/ 1649186 w 1675312"/>
                <a:gd name="connsiteY3" fmla="*/ 9797 h 111034"/>
                <a:gd name="connsiteX4" fmla="*/ 702129 w 1675312"/>
                <a:gd name="connsiteY4" fmla="*/ 111034 h 111034"/>
                <a:gd name="connsiteX5" fmla="*/ 646612 w 1675312"/>
                <a:gd name="connsiteY5" fmla="*/ 111034 h 111034"/>
                <a:gd name="connsiteX6" fmla="*/ 0 w 1675312"/>
                <a:gd name="connsiteY6" fmla="*/ 29392 h 111034"/>
                <a:gd name="connsiteX0" fmla="*/ 0 w 1675312"/>
                <a:gd name="connsiteY0" fmla="*/ 29392 h 127907"/>
                <a:gd name="connsiteX1" fmla="*/ 0 w 1675312"/>
                <a:gd name="connsiteY1" fmla="*/ 29392 h 127907"/>
                <a:gd name="connsiteX2" fmla="*/ 1675312 w 1675312"/>
                <a:gd name="connsiteY2" fmla="*/ 0 h 127907"/>
                <a:gd name="connsiteX3" fmla="*/ 1649186 w 1675312"/>
                <a:gd name="connsiteY3" fmla="*/ 9797 h 127907"/>
                <a:gd name="connsiteX4" fmla="*/ 702129 w 1675312"/>
                <a:gd name="connsiteY4" fmla="*/ 111034 h 127907"/>
                <a:gd name="connsiteX5" fmla="*/ 646612 w 1675312"/>
                <a:gd name="connsiteY5" fmla="*/ 111034 h 127907"/>
                <a:gd name="connsiteX6" fmla="*/ 0 w 1675312"/>
                <a:gd name="connsiteY6" fmla="*/ 29392 h 127907"/>
                <a:gd name="connsiteX0" fmla="*/ 0 w 1675312"/>
                <a:gd name="connsiteY0" fmla="*/ 29392 h 114300"/>
                <a:gd name="connsiteX1" fmla="*/ 0 w 1675312"/>
                <a:gd name="connsiteY1" fmla="*/ 29392 h 114300"/>
                <a:gd name="connsiteX2" fmla="*/ 1675312 w 1675312"/>
                <a:gd name="connsiteY2" fmla="*/ 0 h 114300"/>
                <a:gd name="connsiteX3" fmla="*/ 1649186 w 1675312"/>
                <a:gd name="connsiteY3" fmla="*/ 9797 h 114300"/>
                <a:gd name="connsiteX4" fmla="*/ 702129 w 1675312"/>
                <a:gd name="connsiteY4" fmla="*/ 111034 h 114300"/>
                <a:gd name="connsiteX5" fmla="*/ 0 w 1675312"/>
                <a:gd name="connsiteY5" fmla="*/ 29392 h 114300"/>
                <a:gd name="connsiteX0" fmla="*/ 0 w 1675312"/>
                <a:gd name="connsiteY0" fmla="*/ 29392 h 65315"/>
                <a:gd name="connsiteX1" fmla="*/ 0 w 1675312"/>
                <a:gd name="connsiteY1" fmla="*/ 29392 h 65315"/>
                <a:gd name="connsiteX2" fmla="*/ 1675312 w 1675312"/>
                <a:gd name="connsiteY2" fmla="*/ 0 h 65315"/>
                <a:gd name="connsiteX3" fmla="*/ 1649186 w 1675312"/>
                <a:gd name="connsiteY3" fmla="*/ 9797 h 65315"/>
                <a:gd name="connsiteX4" fmla="*/ 777240 w 1675312"/>
                <a:gd name="connsiteY4" fmla="*/ 62049 h 65315"/>
                <a:gd name="connsiteX5" fmla="*/ 0 w 1675312"/>
                <a:gd name="connsiteY5" fmla="*/ 29392 h 65315"/>
                <a:gd name="connsiteX0" fmla="*/ 0 w 1649186"/>
                <a:gd name="connsiteY0" fmla="*/ 19595 h 55518"/>
                <a:gd name="connsiteX1" fmla="*/ 0 w 1649186"/>
                <a:gd name="connsiteY1" fmla="*/ 19595 h 55518"/>
                <a:gd name="connsiteX2" fmla="*/ 1649186 w 1649186"/>
                <a:gd name="connsiteY2" fmla="*/ 0 h 55518"/>
                <a:gd name="connsiteX3" fmla="*/ 777240 w 1649186"/>
                <a:gd name="connsiteY3" fmla="*/ 52252 h 55518"/>
                <a:gd name="connsiteX4" fmla="*/ 0 w 1649186"/>
                <a:gd name="connsiteY4" fmla="*/ 19595 h 55518"/>
                <a:gd name="connsiteX0" fmla="*/ 9797 w 1649186"/>
                <a:gd name="connsiteY0" fmla="*/ 0 h 68581"/>
                <a:gd name="connsiteX1" fmla="*/ 0 w 1649186"/>
                <a:gd name="connsiteY1" fmla="*/ 32658 h 68581"/>
                <a:gd name="connsiteX2" fmla="*/ 1649186 w 1649186"/>
                <a:gd name="connsiteY2" fmla="*/ 13063 h 68581"/>
                <a:gd name="connsiteX3" fmla="*/ 777240 w 1649186"/>
                <a:gd name="connsiteY3" fmla="*/ 65315 h 68581"/>
                <a:gd name="connsiteX4" fmla="*/ 9797 w 1649186"/>
                <a:gd name="connsiteY4" fmla="*/ 0 h 68581"/>
                <a:gd name="connsiteX0" fmla="*/ 922564 w 1794510"/>
                <a:gd name="connsiteY0" fmla="*/ 52252 h 55518"/>
                <a:gd name="connsiteX1" fmla="*/ 145324 w 1794510"/>
                <a:gd name="connsiteY1" fmla="*/ 19595 h 55518"/>
                <a:gd name="connsiteX2" fmla="*/ 1794510 w 1794510"/>
                <a:gd name="connsiteY2" fmla="*/ 0 h 55518"/>
                <a:gd name="connsiteX3" fmla="*/ 922564 w 1794510"/>
                <a:gd name="connsiteY3" fmla="*/ 52252 h 55518"/>
                <a:gd name="connsiteX0" fmla="*/ 943548 w 1815494"/>
                <a:gd name="connsiteY0" fmla="*/ 52252 h 55518"/>
                <a:gd name="connsiteX1" fmla="*/ 145324 w 1815494"/>
                <a:gd name="connsiteY1" fmla="*/ 1816 h 55518"/>
                <a:gd name="connsiteX2" fmla="*/ 1815494 w 1815494"/>
                <a:gd name="connsiteY2" fmla="*/ 0 h 55518"/>
                <a:gd name="connsiteX3" fmla="*/ 943548 w 1815494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798224 w 1670170"/>
                <a:gd name="connsiteY0" fmla="*/ 52252 h 55518"/>
                <a:gd name="connsiteX1" fmla="*/ 0 w 1670170"/>
                <a:gd name="connsiteY1" fmla="*/ 1816 h 55518"/>
                <a:gd name="connsiteX2" fmla="*/ 1670170 w 1670170"/>
                <a:gd name="connsiteY2" fmla="*/ 0 h 55518"/>
                <a:gd name="connsiteX3" fmla="*/ 798224 w 1670170"/>
                <a:gd name="connsiteY3" fmla="*/ 52252 h 55518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634938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634938 w 1670170"/>
                <a:gd name="connsiteY3" fmla="*/ 55518 h 58784"/>
                <a:gd name="connsiteX0" fmla="*/ 775364 w 1670170"/>
                <a:gd name="connsiteY0" fmla="*/ 55518 h 58784"/>
                <a:gd name="connsiteX1" fmla="*/ 0 w 1670170"/>
                <a:gd name="connsiteY1" fmla="*/ 1816 h 58784"/>
                <a:gd name="connsiteX2" fmla="*/ 1670170 w 1670170"/>
                <a:gd name="connsiteY2" fmla="*/ 0 h 58784"/>
                <a:gd name="connsiteX3" fmla="*/ 775364 w 1670170"/>
                <a:gd name="connsiteY3" fmla="*/ 55518 h 58784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1686499"/>
                <a:gd name="connsiteY0" fmla="*/ 81644 h 84910"/>
                <a:gd name="connsiteX1" fmla="*/ 0 w 1686499"/>
                <a:gd name="connsiteY1" fmla="*/ 27942 h 84910"/>
                <a:gd name="connsiteX2" fmla="*/ 1686499 w 1686499"/>
                <a:gd name="connsiteY2" fmla="*/ 0 h 84910"/>
                <a:gd name="connsiteX3" fmla="*/ 775364 w 1686499"/>
                <a:gd name="connsiteY3" fmla="*/ 81644 h 84910"/>
                <a:gd name="connsiteX0" fmla="*/ 775364 w 775364"/>
                <a:gd name="connsiteY0" fmla="*/ 53702 h 56968"/>
                <a:gd name="connsiteX1" fmla="*/ 0 w 775364"/>
                <a:gd name="connsiteY1" fmla="*/ 0 h 56968"/>
                <a:gd name="connsiteX2" fmla="*/ 775364 w 775364"/>
                <a:gd name="connsiteY2" fmla="*/ 53702 h 56968"/>
                <a:gd name="connsiteX0" fmla="*/ 993272 w 993272"/>
                <a:gd name="connsiteY0" fmla="*/ 46309 h 49575"/>
                <a:gd name="connsiteX1" fmla="*/ 0 w 993272"/>
                <a:gd name="connsiteY1" fmla="*/ 0 h 49575"/>
                <a:gd name="connsiteX2" fmla="*/ 993272 w 993272"/>
                <a:gd name="connsiteY2" fmla="*/ 46309 h 49575"/>
                <a:gd name="connsiteX0" fmla="*/ 993272 w 993272"/>
                <a:gd name="connsiteY0" fmla="*/ 46309 h 78198"/>
                <a:gd name="connsiteX1" fmla="*/ 0 w 993272"/>
                <a:gd name="connsiteY1" fmla="*/ 0 h 78198"/>
                <a:gd name="connsiteX2" fmla="*/ 993272 w 993272"/>
                <a:gd name="connsiteY2" fmla="*/ 46309 h 78198"/>
                <a:gd name="connsiteX0" fmla="*/ 993272 w 993272"/>
                <a:gd name="connsiteY0" fmla="*/ 46309 h 78198"/>
                <a:gd name="connsiteX1" fmla="*/ 0 w 993272"/>
                <a:gd name="connsiteY1" fmla="*/ 0 h 78198"/>
                <a:gd name="connsiteX2" fmla="*/ 993272 w 993272"/>
                <a:gd name="connsiteY2" fmla="*/ 46309 h 78198"/>
                <a:gd name="connsiteX0" fmla="*/ 1256465 w 1256465"/>
                <a:gd name="connsiteY0" fmla="*/ 0 h 313132"/>
                <a:gd name="connsiteX1" fmla="*/ 0 w 1256465"/>
                <a:gd name="connsiteY1" fmla="*/ 249016 h 313132"/>
                <a:gd name="connsiteX2" fmla="*/ 1256465 w 1256465"/>
                <a:gd name="connsiteY2" fmla="*/ 0 h 313132"/>
                <a:gd name="connsiteX0" fmla="*/ 1374755 w 1374755"/>
                <a:gd name="connsiteY0" fmla="*/ 0 h 365251"/>
                <a:gd name="connsiteX1" fmla="*/ 0 w 1374755"/>
                <a:gd name="connsiteY1" fmla="*/ 301135 h 365251"/>
                <a:gd name="connsiteX2" fmla="*/ 1374755 w 1374755"/>
                <a:gd name="connsiteY2" fmla="*/ 0 h 365251"/>
                <a:gd name="connsiteX0" fmla="*/ 1374755 w 1374755"/>
                <a:gd name="connsiteY0" fmla="*/ 0 h 365251"/>
                <a:gd name="connsiteX1" fmla="*/ 0 w 1374755"/>
                <a:gd name="connsiteY1" fmla="*/ 301135 h 365251"/>
                <a:gd name="connsiteX2" fmla="*/ 1374755 w 1374755"/>
                <a:gd name="connsiteY2" fmla="*/ 0 h 365251"/>
                <a:gd name="connsiteX0" fmla="*/ 1374755 w 1374755"/>
                <a:gd name="connsiteY0" fmla="*/ 0 h 301135"/>
                <a:gd name="connsiteX1" fmla="*/ 0 w 1374755"/>
                <a:gd name="connsiteY1" fmla="*/ 301135 h 301135"/>
                <a:gd name="connsiteX2" fmla="*/ 1374755 w 1374755"/>
                <a:gd name="connsiteY2" fmla="*/ 0 h 301135"/>
                <a:gd name="connsiteX0" fmla="*/ 1374755 w 1374755"/>
                <a:gd name="connsiteY0" fmla="*/ 0 h 301135"/>
                <a:gd name="connsiteX1" fmla="*/ 0 w 1374755"/>
                <a:gd name="connsiteY1" fmla="*/ 301135 h 301135"/>
                <a:gd name="connsiteX2" fmla="*/ 1374755 w 1374755"/>
                <a:gd name="connsiteY2" fmla="*/ 0 h 301135"/>
                <a:gd name="connsiteX0" fmla="*/ 1374755 w 1374755"/>
                <a:gd name="connsiteY0" fmla="*/ 0 h 301135"/>
                <a:gd name="connsiteX1" fmla="*/ 0 w 1374755"/>
                <a:gd name="connsiteY1" fmla="*/ 301135 h 301135"/>
                <a:gd name="connsiteX2" fmla="*/ 1374755 w 1374755"/>
                <a:gd name="connsiteY2" fmla="*/ 0 h 301135"/>
                <a:gd name="connsiteX0" fmla="*/ 1374755 w 1374755"/>
                <a:gd name="connsiteY0" fmla="*/ 0 h 301135"/>
                <a:gd name="connsiteX1" fmla="*/ 0 w 1374755"/>
                <a:gd name="connsiteY1" fmla="*/ 301135 h 301135"/>
                <a:gd name="connsiteX2" fmla="*/ 1374755 w 1374755"/>
                <a:gd name="connsiteY2" fmla="*/ 0 h 301135"/>
                <a:gd name="connsiteX0" fmla="*/ 1374755 w 1374755"/>
                <a:gd name="connsiteY0" fmla="*/ 0 h 301135"/>
                <a:gd name="connsiteX1" fmla="*/ 0 w 1374755"/>
                <a:gd name="connsiteY1" fmla="*/ 301135 h 301135"/>
                <a:gd name="connsiteX2" fmla="*/ 1374755 w 1374755"/>
                <a:gd name="connsiteY2" fmla="*/ 0 h 301135"/>
                <a:gd name="connsiteX0" fmla="*/ 1374755 w 1374755"/>
                <a:gd name="connsiteY0" fmla="*/ 0 h 301135"/>
                <a:gd name="connsiteX1" fmla="*/ 0 w 1374755"/>
                <a:gd name="connsiteY1" fmla="*/ 301135 h 301135"/>
                <a:gd name="connsiteX2" fmla="*/ 1374755 w 1374755"/>
                <a:gd name="connsiteY2" fmla="*/ 0 h 30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4755" h="301135">
                  <a:moveTo>
                    <a:pt x="1374755" y="0"/>
                  </a:moveTo>
                  <a:cubicBezTo>
                    <a:pt x="866923" y="177221"/>
                    <a:pt x="721038" y="238239"/>
                    <a:pt x="0" y="301135"/>
                  </a:cubicBezTo>
                  <a:cubicBezTo>
                    <a:pt x="453238" y="220422"/>
                    <a:pt x="666652" y="225379"/>
                    <a:pt x="137475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</p:grpSp>
      <p:sp>
        <p:nvSpPr>
          <p:cNvPr id="1048969" name="Rectangle 25"/>
          <p:cNvSpPr/>
          <p:nvPr/>
        </p:nvSpPr>
        <p:spPr>
          <a:xfrm>
            <a:off x="2835268" y="889716"/>
            <a:ext cx="5865708" cy="2348712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indent="-342900" marL="342900" rtl="1">
              <a:lnSpc>
                <a:spcPct val="150000"/>
              </a:lnSpc>
              <a:buFont typeface="맑은 고딕" panose="020B0503020000020004" pitchFamily="34" charset="-127"/>
              <a:buChar char="-"/>
            </a:pPr>
            <a:r>
              <a:rPr b="1" dirty="0" sz="24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50 الی 100 میلی گرم به ازای هر کیلوگرم وزن بدن</a:t>
            </a:r>
          </a:p>
          <a:p>
            <a:pPr algn="r" indent="-342900" marL="342900" rtl="1">
              <a:lnSpc>
                <a:spcPct val="150000"/>
              </a:lnSpc>
              <a:buFont typeface="맑은 고딕" panose="020B0503020000020004" pitchFamily="34" charset="-127"/>
              <a:buChar char="-"/>
            </a:pPr>
            <a:r>
              <a:rPr b="1" dirty="0" sz="24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اثراتش تا 3 الی 4 ساعت پس از مصرف ماندگاراند</a:t>
            </a:r>
          </a:p>
          <a:p>
            <a:pPr algn="r" indent="-342900" marL="342900" rtl="1">
              <a:lnSpc>
                <a:spcPct val="150000"/>
              </a:lnSpc>
              <a:buFont typeface="맑은 고딕" panose="020B0503020000020004" pitchFamily="34" charset="-127"/>
              <a:buChar char="-"/>
            </a:pPr>
            <a:r>
              <a:rPr b="1" dirty="0" sz="24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روز تمرین و استراحت 4-6 گرم دو بار در روز</a:t>
            </a:r>
            <a:endParaRPr b="1" dirty="0" sz="24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70" name="Rectangle 26"/>
          <p:cNvSpPr/>
          <p:nvPr/>
        </p:nvSpPr>
        <p:spPr>
          <a:xfrm>
            <a:off x="5966905" y="2978326"/>
            <a:ext cx="981359" cy="1316735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  <a:buSzPct val="70000"/>
            </a:pPr>
            <a:r>
              <a:rPr dirty="0" sz="2400" lang="fa-IR" smtClean="0">
                <a:ln w="3175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1. ناشتا</a:t>
            </a:r>
            <a:endParaRPr dirty="0" sz="2400" lang="en-US">
              <a:ln w="3175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71" name="Rectangle 27"/>
          <p:cNvSpPr/>
          <p:nvPr/>
        </p:nvSpPr>
        <p:spPr>
          <a:xfrm>
            <a:off x="4315301" y="2979698"/>
            <a:ext cx="1508747" cy="1316735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  <a:buSzPct val="70000"/>
            </a:pPr>
            <a:r>
              <a:rPr dirty="0" sz="2400" lang="fa-IR" smtClean="0">
                <a:ln w="3175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2. قبل تمرین</a:t>
            </a:r>
            <a:endParaRPr dirty="0" sz="2400" lang="en-US">
              <a:ln w="3175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72" name="Rectangle 28"/>
          <p:cNvSpPr/>
          <p:nvPr/>
        </p:nvSpPr>
        <p:spPr>
          <a:xfrm>
            <a:off x="2827833" y="2978326"/>
            <a:ext cx="1497526" cy="1316735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  <a:buSzPct val="70000"/>
            </a:pPr>
            <a:r>
              <a:rPr dirty="0" sz="2400" lang="fa-IR" smtClean="0">
                <a:ln w="3175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3. بعد تمرین</a:t>
            </a:r>
            <a:endParaRPr dirty="0" sz="2400" lang="en-US">
              <a:ln w="3175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73" name="Rectangle 29"/>
          <p:cNvSpPr/>
          <p:nvPr/>
        </p:nvSpPr>
        <p:spPr>
          <a:xfrm>
            <a:off x="2652993" y="3577828"/>
            <a:ext cx="3791215" cy="1316736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>
              <a:lnSpc>
                <a:spcPct val="150000"/>
              </a:lnSpc>
              <a:buSzPct val="70000"/>
            </a:pPr>
            <a:r>
              <a:rPr dirty="0" sz="2400" lang="fa-IR" smtClean="0">
                <a:ln w="3175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4. میان وعده 90 دقیقه پس از وعده غذایی اصلی یا تمرین</a:t>
            </a:r>
            <a:endParaRPr dirty="0" sz="2400" lang="en-US">
              <a:ln w="3175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 advTm="5000"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그룹 9"/>
          <p:cNvGrpSpPr/>
          <p:nvPr/>
        </p:nvGrpSpPr>
        <p:grpSpPr>
          <a:xfrm>
            <a:off x="5940152" y="1563638"/>
            <a:ext cx="2526459" cy="2601717"/>
            <a:chOff x="3152065" y="2440990"/>
            <a:chExt cx="2479953" cy="2553826"/>
          </a:xfrm>
          <a:solidFill>
            <a:schemeClr val="bg1">
              <a:lumMod val="65000"/>
            </a:schemeClr>
          </a:solidFill>
          <a:effectLst/>
          <a:scene3d>
            <a:camera prst="perspectiveHeroicExtremeLeftFacing">
              <a:rot lat="20289701" lon="2161621" rev="20813843"/>
            </a:camera>
            <a:lightRig dir="t" rig="balanced">
              <a:rot lat="0" lon="0" rev="4200000"/>
            </a:lightRig>
          </a:scene3d>
        </p:grpSpPr>
        <p:sp>
          <p:nvSpPr>
            <p:cNvPr id="1048974" name="막힌 원호 31"/>
            <p:cNvSpPr/>
            <p:nvPr/>
          </p:nvSpPr>
          <p:spPr>
            <a:xfrm rot="18297562">
              <a:off x="3152065" y="2441113"/>
              <a:ext cx="2304256" cy="2304256"/>
            </a:xfrm>
            <a:prstGeom prst="blockArc">
              <a:avLst>
                <a:gd name="adj1" fmla="val 12318204"/>
                <a:gd name="adj2" fmla="val 19307760"/>
                <a:gd name="adj3" fmla="val 18915"/>
              </a:avLst>
            </a:prstGeom>
            <a:grpFill/>
            <a:ln>
              <a:noFill/>
            </a:ln>
            <a:sp3d prstMaterial="plastic">
              <a:bevelT w="635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altLang="en-US" sz="1400" kumimoji="0" lang="ko-K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48975" name="막힌 원호 32"/>
            <p:cNvSpPr/>
            <p:nvPr/>
          </p:nvSpPr>
          <p:spPr>
            <a:xfrm rot="3892719">
              <a:off x="3327762" y="2440990"/>
              <a:ext cx="2304256" cy="2304256"/>
            </a:xfrm>
            <a:prstGeom prst="blockArc">
              <a:avLst>
                <a:gd name="adj1" fmla="val 12318204"/>
                <a:gd name="adj2" fmla="val 19307760"/>
                <a:gd name="adj3" fmla="val 18915"/>
              </a:avLst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8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16200000" scaled="0"/>
            </a:gradFill>
            <a:ln>
              <a:noFill/>
            </a:ln>
            <a:sp3d prstMaterial="plastic">
              <a:bevelT w="635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altLang="en-US" sz="1400" kumimoji="0" lang="ko-K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48976" name="막힌 원호 33"/>
            <p:cNvSpPr/>
            <p:nvPr/>
          </p:nvSpPr>
          <p:spPr>
            <a:xfrm rot="11081471">
              <a:off x="3242475" y="2690560"/>
              <a:ext cx="2304256" cy="2304256"/>
            </a:xfrm>
            <a:prstGeom prst="blockArc">
              <a:avLst>
                <a:gd name="adj1" fmla="val 12318204"/>
                <a:gd name="adj2" fmla="val 19307760"/>
                <a:gd name="adj3" fmla="val 18915"/>
              </a:avLst>
            </a:prstGeom>
            <a:grpFill/>
            <a:ln>
              <a:noFill/>
            </a:ln>
            <a:sp3d prstMaterial="plastic">
              <a:bevelT w="635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altLang="en-US" sz="1400" kumimoji="0" lang="ko-KR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17" name="그룹 8"/>
          <p:cNvGrpSpPr/>
          <p:nvPr/>
        </p:nvGrpSpPr>
        <p:grpSpPr>
          <a:xfrm>
            <a:off x="6460911" y="2090645"/>
            <a:ext cx="1490158" cy="1534546"/>
            <a:chOff x="3152065" y="2440990"/>
            <a:chExt cx="2479953" cy="2553826"/>
          </a:xfrm>
          <a:solidFill>
            <a:schemeClr val="bg1">
              <a:lumMod val="65000"/>
            </a:schemeClr>
          </a:solidFill>
          <a:effectLst/>
          <a:scene3d>
            <a:camera prst="perspectiveHeroicExtremeLeftFacing">
              <a:rot lat="20289701" lon="2161621" rev="20813843"/>
            </a:camera>
            <a:lightRig dir="t" rig="balanced">
              <a:rot lat="0" lon="0" rev="4200000"/>
            </a:lightRig>
          </a:scene3d>
        </p:grpSpPr>
        <p:sp>
          <p:nvSpPr>
            <p:cNvPr id="1048977" name="막힌 원호 27"/>
            <p:cNvSpPr/>
            <p:nvPr/>
          </p:nvSpPr>
          <p:spPr>
            <a:xfrm rot="18297562">
              <a:off x="3152065" y="2441113"/>
              <a:ext cx="2304256" cy="2304256"/>
            </a:xfrm>
            <a:prstGeom prst="blockArc">
              <a:avLst>
                <a:gd name="adj1" fmla="val 12318204"/>
                <a:gd name="adj2" fmla="val 19307760"/>
                <a:gd name="adj3" fmla="val 18915"/>
              </a:avLst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8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16200000" scaled="0"/>
            </a:gradFill>
            <a:ln>
              <a:noFill/>
            </a:ln>
            <a:sp3d prstMaterial="plastic">
              <a:bevelT w="635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altLang="en-US" sz="1400" kumimoji="0" lang="ko-K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48978" name="막힌 원호 28"/>
            <p:cNvSpPr/>
            <p:nvPr/>
          </p:nvSpPr>
          <p:spPr>
            <a:xfrm rot="3892719">
              <a:off x="3327762" y="2440990"/>
              <a:ext cx="2304256" cy="2304256"/>
            </a:xfrm>
            <a:prstGeom prst="blockArc">
              <a:avLst>
                <a:gd name="adj1" fmla="val 12318204"/>
                <a:gd name="adj2" fmla="val 19307760"/>
                <a:gd name="adj3" fmla="val 18915"/>
              </a:avLst>
            </a:prstGeom>
            <a:grpFill/>
            <a:ln>
              <a:noFill/>
            </a:ln>
            <a:sp3d prstMaterial="plastic">
              <a:bevelT w="635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altLang="en-US" sz="1400" kumimoji="0" lang="ko-K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48979" name="막힌 원호 29"/>
            <p:cNvSpPr/>
            <p:nvPr/>
          </p:nvSpPr>
          <p:spPr>
            <a:xfrm rot="11081471">
              <a:off x="3242475" y="2690560"/>
              <a:ext cx="2304256" cy="2304256"/>
            </a:xfrm>
            <a:prstGeom prst="blockArc">
              <a:avLst>
                <a:gd name="adj1" fmla="val 12318204"/>
                <a:gd name="adj2" fmla="val 19307760"/>
                <a:gd name="adj3" fmla="val 18915"/>
              </a:avLst>
            </a:prstGeom>
            <a:grpFill/>
            <a:ln>
              <a:noFill/>
            </a:ln>
            <a:sp3d prstMaterial="plastic">
              <a:bevelT w="635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altLang="en-US" sz="1400" kumimoji="0" lang="ko-KR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048980" name="Oval 29"/>
          <p:cNvSpPr>
            <a:spLocks noChangeArrowheads="1"/>
          </p:cNvSpPr>
          <p:nvPr/>
        </p:nvSpPr>
        <p:spPr bwMode="auto">
          <a:xfrm>
            <a:off x="6448128" y="2789297"/>
            <a:ext cx="3400493" cy="1736356"/>
          </a:xfrm>
          <a:prstGeom prst="ellipse"/>
          <a:gradFill rotWithShape="1">
            <a:gsLst>
              <a:gs pos="0">
                <a:schemeClr val="tx1">
                  <a:alpha val="39999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 wrap="none"/>
          <a:p>
            <a:endParaRPr altLang="en-US" sz="1400" kumimoji="0" lang="ko-KR"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1048981" name="직사각형 36"/>
          <p:cNvSpPr/>
          <p:nvPr/>
        </p:nvSpPr>
        <p:spPr>
          <a:xfrm>
            <a:off x="7912543" y="2077813"/>
            <a:ext cx="487681" cy="638544"/>
          </a:xfrm>
          <a:prstGeom prst="rect"/>
          <a:noFill/>
          <a:scene3d>
            <a:camera prst="perspectiveLeft" fov="4800000">
              <a:rot lat="20292000" lon="2160000" rev="20814000"/>
            </a:camera>
            <a:lightRig dir="t" rig="threePt"/>
          </a:scene3d>
          <a:sp3d>
            <a:bevelT w="0" h="0"/>
          </a:sp3d>
        </p:spPr>
        <p:txBody>
          <a:bodyPr bIns="45720" lIns="91440" rIns="91440" tIns="45720" wrap="none">
            <a:spAutoFit/>
          </a:bodyPr>
          <a:p>
            <a:pPr algn="ctr"/>
            <a:r>
              <a:rPr altLang="ko-KR" b="1" cap="none" dirty="0" sz="3600" lang="en-US" spc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B</a:t>
            </a:r>
            <a:endParaRPr altLang="ko-KR" b="1" cap="none" dirty="0" sz="3600" lang="en-US" spc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48982" name="직사각형 37"/>
          <p:cNvSpPr/>
          <p:nvPr/>
        </p:nvSpPr>
        <p:spPr>
          <a:xfrm>
            <a:off x="6651031" y="3557554"/>
            <a:ext cx="551180" cy="679044"/>
          </a:xfrm>
          <a:prstGeom prst="rect"/>
          <a:noFill/>
          <a:scene3d>
            <a:camera prst="perspectiveLeft" fov="4800000">
              <a:rot lat="20292000" lon="2160000" rev="20814000"/>
            </a:camera>
            <a:lightRig dir="t" rig="threePt"/>
          </a:scene3d>
          <a:sp3d>
            <a:bevelT w="0" h="0"/>
          </a:sp3d>
        </p:spPr>
        <p:txBody>
          <a:bodyPr bIns="45720" lIns="91440" rIns="91440" tIns="45720" wrap="none">
            <a:spAutoFit/>
          </a:bodyPr>
          <a:p>
            <a:pPr algn="ctr"/>
            <a:r>
              <a:rPr altLang="ko-KR" b="1" cap="none" dirty="0" sz="4000" lang="en-US" spc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C</a:t>
            </a:r>
            <a:endParaRPr altLang="ko-KR" b="1" cap="none" dirty="0" sz="4000" lang="en-US" spc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48983" name="직사각형 67"/>
          <p:cNvSpPr/>
          <p:nvPr/>
        </p:nvSpPr>
        <p:spPr>
          <a:xfrm>
            <a:off x="6405926" y="2039763"/>
            <a:ext cx="418264" cy="523220"/>
          </a:xfrm>
          <a:prstGeom prst="rect"/>
          <a:noFill/>
          <a:scene3d>
            <a:camera prst="perspectiveLeft" fov="4800000">
              <a:rot lat="20292000" lon="2160000" rev="20814000"/>
            </a:camera>
            <a:lightRig dir="t" rig="threePt"/>
          </a:scene3d>
          <a:sp3d>
            <a:bevelT w="0" h="0"/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altLang="ko-KR" b="1" cap="none" dirty="0" sz="2800" lang="en-US" spc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A</a:t>
            </a:r>
            <a:endParaRPr altLang="ko-KR" b="1" cap="none" dirty="0" sz="2800" lang="en-US" spc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3145731" name="직선 연결선 60"/>
          <p:cNvCxnSpPr>
            <a:cxnSpLocks/>
          </p:cNvCxnSpPr>
          <p:nvPr/>
        </p:nvCxnSpPr>
        <p:spPr>
          <a:xfrm flipV="1">
            <a:off x="4899466" y="2888482"/>
            <a:ext cx="3200926" cy="19683"/>
          </a:xfrm>
          <a:prstGeom prst="line"/>
          <a:ln w="15240" cap="rnd">
            <a:solidFill>
              <a:schemeClr val="tx1">
                <a:lumMod val="75000"/>
                <a:lumOff val="2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직선 연결선 62"/>
          <p:cNvCxnSpPr>
            <a:cxnSpLocks/>
          </p:cNvCxnSpPr>
          <p:nvPr/>
        </p:nvCxnSpPr>
        <p:spPr>
          <a:xfrm flipV="1">
            <a:off x="4893363" y="3813865"/>
            <a:ext cx="1794007" cy="11032"/>
          </a:xfrm>
          <a:prstGeom prst="line"/>
          <a:ln w="15240" cap="rnd">
            <a:solidFill>
              <a:schemeClr val="tx1">
                <a:lumMod val="75000"/>
                <a:lumOff val="2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직선 연결선 59"/>
          <p:cNvCxnSpPr>
            <a:cxnSpLocks/>
            <a:stCxn id="1048984" idx="3"/>
          </p:cNvCxnSpPr>
          <p:nvPr/>
        </p:nvCxnSpPr>
        <p:spPr>
          <a:xfrm flipV="1">
            <a:off x="4890285" y="1972197"/>
            <a:ext cx="2143131" cy="13178"/>
          </a:xfrm>
          <a:prstGeom prst="line"/>
          <a:ln w="15240" cap="rnd">
            <a:solidFill>
              <a:schemeClr val="tx1">
                <a:lumMod val="75000"/>
                <a:lumOff val="2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84" name="모서리가 둥근 직사각형 42"/>
          <p:cNvSpPr/>
          <p:nvPr/>
        </p:nvSpPr>
        <p:spPr>
          <a:xfrm>
            <a:off x="1619672" y="1592044"/>
            <a:ext cx="3270613" cy="786661"/>
          </a:xfrm>
          <a:prstGeom prst="roundRect">
            <a:avLst>
              <a:gd name="adj" fmla="val 7000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bliqueBottomRight"/>
            <a:lightRig dir="t" rig="balanced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altLang="en-US" sz="1400" lang="ko-KR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48985" name="모서리가 둥근 직사각형 47"/>
          <p:cNvSpPr/>
          <p:nvPr/>
        </p:nvSpPr>
        <p:spPr>
          <a:xfrm>
            <a:off x="1619673" y="2518862"/>
            <a:ext cx="3279794" cy="786661"/>
          </a:xfrm>
          <a:prstGeom prst="roundRect">
            <a:avLst>
              <a:gd name="adj" fmla="val 7000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bliqueBottomRight"/>
            <a:lightRig dir="t" rig="balanced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altLang="en-US" sz="140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8986" name="모서리가 둥근 직사각형 53"/>
          <p:cNvSpPr/>
          <p:nvPr/>
        </p:nvSpPr>
        <p:spPr>
          <a:xfrm>
            <a:off x="1619672" y="3445680"/>
            <a:ext cx="3276635" cy="786661"/>
          </a:xfrm>
          <a:prstGeom prst="roundRect">
            <a:avLst>
              <a:gd name="adj" fmla="val 7000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bliqueBottomRight"/>
            <a:lightRig dir="t" rig="balanced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altLang="en-US" sz="1400" lang="ko-KR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48987" name="Rectangle 21"/>
          <p:cNvSpPr/>
          <p:nvPr/>
        </p:nvSpPr>
        <p:spPr>
          <a:xfrm>
            <a:off x="5957850" y="-125884"/>
            <a:ext cx="2408030" cy="933476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4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ال - گلوتامین</a:t>
            </a:r>
            <a:endParaRPr b="1" dirty="0" sz="4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72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316416" y="246723"/>
            <a:ext cx="618075" cy="596835"/>
          </a:xfrm>
          <a:prstGeom prst="rect"/>
          <a:noFill/>
        </p:spPr>
      </p:pic>
      <p:sp>
        <p:nvSpPr>
          <p:cNvPr id="1048988" name="Rectangle 23"/>
          <p:cNvSpPr/>
          <p:nvPr/>
        </p:nvSpPr>
        <p:spPr>
          <a:xfrm>
            <a:off x="3264979" y="-69956"/>
            <a:ext cx="2214419" cy="3339084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dirty="0" sz="3600" lang="en-US" smtClean="0">
                <a:ln w="3175">
                  <a:solidFill>
                    <a:schemeClr val="tx1"/>
                  </a:solidFill>
                </a:ln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One Stroke Script LET" pitchFamily="2" charset="0"/>
              </a:rPr>
              <a:t>L - Glutamine</a:t>
            </a:r>
            <a:endParaRPr dirty="0" sz="3600" lang="en-US">
              <a:ln w="3175">
                <a:solidFill>
                  <a:schemeClr val="tx1"/>
                </a:solidFill>
              </a:ln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One Stroke Script LET" pitchFamily="2" charset="0"/>
            </a:endParaRPr>
          </a:p>
        </p:txBody>
      </p:sp>
      <p:sp>
        <p:nvSpPr>
          <p:cNvPr id="1048989" name="Rectangle 24"/>
          <p:cNvSpPr/>
          <p:nvPr/>
        </p:nvSpPr>
        <p:spPr>
          <a:xfrm>
            <a:off x="1587701" y="1510110"/>
            <a:ext cx="3302583" cy="871585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اسیدآمینه غیرضروری-بیشترین اسید</a:t>
            </a:r>
            <a:endParaRPr b="1" dirty="0" lang="en-US" smtClean="0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 آمینه پلاسما و عضلات اسکلتی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90" name="Rectangle 25"/>
          <p:cNvSpPr/>
          <p:nvPr/>
        </p:nvSpPr>
        <p:spPr>
          <a:xfrm>
            <a:off x="1587701" y="2651879"/>
            <a:ext cx="3270613" cy="539496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60 % اسیدآمینه درون سلولی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991" name="Rectangle 26"/>
          <p:cNvSpPr/>
          <p:nvPr/>
        </p:nvSpPr>
        <p:spPr>
          <a:xfrm>
            <a:off x="1587701" y="3323739"/>
            <a:ext cx="3270613" cy="923330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دوز مصرفی :</a:t>
            </a:r>
          </a:p>
          <a:p>
            <a:pPr algn="ct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0/3 – 0/1 در روز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 advTm="5000">
    <p:cover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2" name="굽은 화살표 12"/>
          <p:cNvSpPr/>
          <p:nvPr/>
        </p:nvSpPr>
        <p:spPr>
          <a:xfrm rot="16200000" flipH="1">
            <a:off x="4375312" y="-1244016"/>
            <a:ext cx="1421481" cy="6028679"/>
          </a:xfrm>
          <a:prstGeom prst="bentArrow">
            <a:avLst>
              <a:gd name="adj1" fmla="val 6394"/>
              <a:gd name="adj2" fmla="val 7324"/>
              <a:gd name="adj3" fmla="val 8255"/>
              <a:gd name="adj4" fmla="val 43750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48993" name="굽은 화살표 11"/>
          <p:cNvSpPr/>
          <p:nvPr/>
        </p:nvSpPr>
        <p:spPr>
          <a:xfrm rot="5400000" flipH="1">
            <a:off x="3943263" y="934901"/>
            <a:ext cx="1421481" cy="6028680"/>
          </a:xfrm>
          <a:prstGeom prst="bentArrow">
            <a:avLst>
              <a:gd name="adj1" fmla="val 6394"/>
              <a:gd name="adj2" fmla="val 7324"/>
              <a:gd name="adj3" fmla="val 8255"/>
              <a:gd name="adj4" fmla="val 43750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ko-KR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48994" name="Rectangle 44"/>
          <p:cNvSpPr/>
          <p:nvPr/>
        </p:nvSpPr>
        <p:spPr>
          <a:xfrm>
            <a:off x="6453152" y="-95161"/>
            <a:ext cx="1755609" cy="1107996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44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گلوتامین</a:t>
            </a:r>
            <a:endParaRPr b="1" dirty="0" sz="4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73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316416" y="318731"/>
            <a:ext cx="618075" cy="596835"/>
          </a:xfrm>
          <a:prstGeom prst="rect"/>
          <a:noFill/>
        </p:spPr>
      </p:pic>
      <p:pic>
        <p:nvPicPr>
          <p:cNvPr id="2097174" name="Picture 4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16434" t="-399" r="13986" b="399"/>
          <a:stretch>
            <a:fillRect/>
          </a:stretch>
        </p:blipFill>
        <p:spPr>
          <a:xfrm>
            <a:off x="7713951" y="2931790"/>
            <a:ext cx="1322545" cy="2144232"/>
          </a:xfrm>
          <a:prstGeom prst="rect"/>
          <a:ln>
            <a:noFill/>
          </a:ln>
          <a:effectLst/>
          <a:scene3d>
            <a:camera prst="obliqueTopRight"/>
            <a:lightRig dir="t" rig="threePt"/>
          </a:scene3d>
        </p:spPr>
      </p:pic>
      <p:grpSp>
        <p:nvGrpSpPr>
          <p:cNvPr id="119" name="그룹 4"/>
          <p:cNvGrpSpPr/>
          <p:nvPr/>
        </p:nvGrpSpPr>
        <p:grpSpPr>
          <a:xfrm>
            <a:off x="1594056" y="2550196"/>
            <a:ext cx="1246829" cy="1245690"/>
            <a:chOff x="3703638" y="2832100"/>
            <a:chExt cx="1736725" cy="1735138"/>
          </a:xfrm>
        </p:grpSpPr>
        <p:sp>
          <p:nvSpPr>
            <p:cNvPr id="1048995" name="Freeform 11"/>
            <p:cNvSpPr>
              <a:spLocks noEditPoints="1"/>
            </p:cNvSpPr>
            <p:nvPr/>
          </p:nvSpPr>
          <p:spPr bwMode="auto">
            <a:xfrm>
              <a:off x="3703638" y="2832100"/>
              <a:ext cx="1736725" cy="1735138"/>
            </a:xfrm>
            <a:prstGeom prst="ellipse"/>
            <a:solidFill>
              <a:srgbClr val="F0F0F0"/>
            </a:solidFill>
            <a:ln w="9525">
              <a:noFill/>
              <a:round/>
              <a:headEnd/>
              <a:tailEnd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altLang="en-US" kumimoji="0" lang="ko-KR">
                <a:latin typeface="Arial" pitchFamily="34" charset="0"/>
              </a:endParaRPr>
            </a:p>
          </p:txBody>
        </p:sp>
        <p:sp>
          <p:nvSpPr>
            <p:cNvPr id="1048996" name="Freeform 11"/>
            <p:cNvSpPr>
              <a:spLocks noEditPoints="1"/>
            </p:cNvSpPr>
            <p:nvPr/>
          </p:nvSpPr>
          <p:spPr bwMode="auto">
            <a:xfrm>
              <a:off x="3832225" y="2986088"/>
              <a:ext cx="1454150" cy="1452562"/>
            </a:xfrm>
            <a:prstGeom prst="ellipse"/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altLang="en-US" kumimoji="0" lang="ko-KR">
                <a:latin typeface="Arial" pitchFamily="34" charset="0"/>
              </a:endParaRPr>
            </a:p>
          </p:txBody>
        </p:sp>
        <p:sp>
          <p:nvSpPr>
            <p:cNvPr id="1048997" name="Freeform 10"/>
            <p:cNvSpPr>
              <a:spLocks noEditPoints="1"/>
            </p:cNvSpPr>
            <p:nvPr/>
          </p:nvSpPr>
          <p:spPr bwMode="auto">
            <a:xfrm>
              <a:off x="3984625" y="3111500"/>
              <a:ext cx="1174750" cy="1176338"/>
            </a:xfrm>
            <a:prstGeom prst="ellipse"/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altLang="en-US" kumimoji="0" lang="ko-KR">
                <a:latin typeface="Arial" pitchFamily="34" charset="0"/>
              </a:endParaRPr>
            </a:p>
          </p:txBody>
        </p:sp>
        <p:sp>
          <p:nvSpPr>
            <p:cNvPr id="1048998" name="Freeform 9"/>
            <p:cNvSpPr>
              <a:spLocks noEditPoints="1"/>
            </p:cNvSpPr>
            <p:nvPr/>
          </p:nvSpPr>
          <p:spPr bwMode="auto">
            <a:xfrm>
              <a:off x="4110038" y="3236913"/>
              <a:ext cx="923925" cy="923925"/>
            </a:xfrm>
            <a:prstGeom prst="ellipse"/>
            <a:solidFill>
              <a:schemeClr val="bg1">
                <a:lumMod val="75000"/>
              </a:schemeClr>
            </a:solidFill>
            <a:ln w="114300">
              <a:noFill/>
              <a:round/>
              <a:headEnd/>
              <a:tailEnd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altLang="en-US" kumimoji="0" lang="ko-KR">
                <a:latin typeface="Arial" pitchFamily="34" charset="0"/>
              </a:endParaRPr>
            </a:p>
          </p:txBody>
        </p:sp>
        <p:sp>
          <p:nvSpPr>
            <p:cNvPr id="1048999" name="Freeform 8"/>
            <p:cNvSpPr>
              <a:spLocks noEditPoints="1"/>
            </p:cNvSpPr>
            <p:nvPr/>
          </p:nvSpPr>
          <p:spPr bwMode="auto">
            <a:xfrm>
              <a:off x="4313238" y="3440113"/>
              <a:ext cx="517525" cy="519112"/>
            </a:xfrm>
            <a:prstGeom prst="ellipse"/>
            <a:solidFill>
              <a:srgbClr val="CBCBCB"/>
            </a:solidFill>
            <a:ln w="1524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altLang="en-US" kumimoji="0" lang="ko-KR">
                <a:latin typeface="Arial" pitchFamily="34" charset="0"/>
              </a:endParaRPr>
            </a:p>
          </p:txBody>
        </p:sp>
        <p:sp>
          <p:nvSpPr>
            <p:cNvPr id="1049000" name="TextBox 96"/>
            <p:cNvSpPr txBox="1">
              <a:spLocks noChangeArrowheads="1"/>
            </p:cNvSpPr>
            <p:nvPr/>
          </p:nvSpPr>
          <p:spPr bwMode="auto">
            <a:xfrm>
              <a:off x="3792279" y="3392774"/>
              <a:ext cx="1600200" cy="643059"/>
            </a:xfrm>
            <a:prstGeom prst="rect"/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p>
              <a:pPr algn="ctr"/>
              <a:endParaRPr altLang="ko-KR" dirty="0" sz="2400" kumimoji="0" lang="en-US">
                <a:solidFill>
                  <a:schemeClr val="bg1"/>
                </a:solidFill>
                <a:latin typeface="Arial" pitchFamily="34" charset="0"/>
                <a:ea typeface="맑은 고딕" pitchFamily="50" charset="-127"/>
              </a:endParaRPr>
            </a:p>
          </p:txBody>
        </p:sp>
      </p:grpSp>
      <p:sp>
        <p:nvSpPr>
          <p:cNvPr id="1049001" name="Rectangle 55"/>
          <p:cNvSpPr/>
          <p:nvPr/>
        </p:nvSpPr>
        <p:spPr>
          <a:xfrm>
            <a:off x="3008237" y="1213981"/>
            <a:ext cx="3693639" cy="3139321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 rtl="1">
              <a:lnSpc>
                <a:spcPct val="150000"/>
              </a:lnSpc>
            </a:pPr>
            <a:r>
              <a:rPr b="1" dirty="0" sz="22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حفظ تعادل اسید و باز</a:t>
            </a:r>
          </a:p>
          <a:p>
            <a:pPr algn="ctr" rtl="1">
              <a:lnSpc>
                <a:spcPct val="150000"/>
              </a:lnSpc>
            </a:pPr>
            <a:r>
              <a:rPr b="1" dirty="0" sz="22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انتقال نیتروژن بین ارگان ها</a:t>
            </a:r>
          </a:p>
          <a:p>
            <a:pPr algn="ctr" rtl="1">
              <a:lnSpc>
                <a:spcPct val="150000"/>
              </a:lnSpc>
            </a:pPr>
            <a:r>
              <a:rPr b="1" dirty="0" sz="22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افزایش ترشح هورمون رشد</a:t>
            </a:r>
          </a:p>
          <a:p>
            <a:pPr algn="ctr" rtl="1">
              <a:lnSpc>
                <a:spcPct val="150000"/>
              </a:lnSpc>
            </a:pPr>
            <a:r>
              <a:rPr b="1" dirty="0" sz="22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تنظیم سنتز و تجزیه پروتئین </a:t>
            </a:r>
          </a:p>
          <a:p>
            <a:pPr algn="ctr" rtl="1">
              <a:lnSpc>
                <a:spcPct val="150000"/>
              </a:lnSpc>
            </a:pPr>
            <a:r>
              <a:rPr b="1" dirty="0" sz="22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منبع انرژی سلول های سیستم ایمنی</a:t>
            </a:r>
          </a:p>
          <a:p>
            <a:pPr algn="ctr" rtl="1">
              <a:lnSpc>
                <a:spcPct val="150000"/>
              </a:lnSpc>
            </a:pPr>
            <a:r>
              <a:rPr b="1" dirty="0" sz="22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منبع انرژی سلول های مخاطی روده </a:t>
            </a:r>
          </a:p>
        </p:txBody>
      </p:sp>
    </p:spTree>
  </p:cSld>
  <p:clrMapOvr>
    <a:masterClrMapping/>
  </p:clrMapOvr>
  <p:transition xmlns:p14="http://schemas.microsoft.com/office/powerpoint/2010/main" spd="slow" advTm="5000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2" name="Rectangle 4"/>
          <p:cNvSpPr/>
          <p:nvPr/>
        </p:nvSpPr>
        <p:spPr>
          <a:xfrm>
            <a:off x="3817290" y="44163"/>
            <a:ext cx="4320413" cy="1028446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44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کارنیتین یا ال کارنیتین</a:t>
            </a:r>
            <a:endParaRPr b="1" dirty="0" sz="4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75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316416" y="462747"/>
            <a:ext cx="618075" cy="596835"/>
          </a:xfrm>
          <a:prstGeom prst="rect"/>
          <a:noFill/>
        </p:spPr>
      </p:pic>
      <p:sp>
        <p:nvSpPr>
          <p:cNvPr id="1049003" name="직사각형 23"/>
          <p:cNvSpPr/>
          <p:nvPr/>
        </p:nvSpPr>
        <p:spPr>
          <a:xfrm>
            <a:off x="1546586" y="1851670"/>
            <a:ext cx="7597414" cy="2587261"/>
          </a:xfrm>
          <a:prstGeom prst="rect"/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altLang="en-US" lang="ko-KR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49004" name="자유형 21"/>
          <p:cNvSpPr/>
          <p:nvPr/>
        </p:nvSpPr>
        <p:spPr>
          <a:xfrm>
            <a:off x="1546586" y="1267171"/>
            <a:ext cx="4739052" cy="3392811"/>
          </a:xfrm>
          <a:custGeom>
            <a:avLst/>
            <a:gdLst>
              <a:gd name="connsiteX0" fmla="*/ 0 w 4755647"/>
              <a:gd name="connsiteY0" fmla="*/ 585065 h 2340260"/>
              <a:gd name="connsiteX1" fmla="*/ 3585517 w 4755647"/>
              <a:gd name="connsiteY1" fmla="*/ 585065 h 2340260"/>
              <a:gd name="connsiteX2" fmla="*/ 3585517 w 4755647"/>
              <a:gd name="connsiteY2" fmla="*/ 0 h 2340260"/>
              <a:gd name="connsiteX3" fmla="*/ 4755647 w 4755647"/>
              <a:gd name="connsiteY3" fmla="*/ 1170130 h 2340260"/>
              <a:gd name="connsiteX4" fmla="*/ 3585517 w 4755647"/>
              <a:gd name="connsiteY4" fmla="*/ 2340260 h 2340260"/>
              <a:gd name="connsiteX5" fmla="*/ 3585517 w 4755647"/>
              <a:gd name="connsiteY5" fmla="*/ 1755195 h 2340260"/>
              <a:gd name="connsiteX6" fmla="*/ 0 w 4755647"/>
              <a:gd name="connsiteY6" fmla="*/ 1755195 h 2340260"/>
              <a:gd name="connsiteX7" fmla="*/ 0 w 4755647"/>
              <a:gd name="connsiteY7" fmla="*/ 585065 h 2340260"/>
              <a:gd name="connsiteX0" fmla="*/ 0 w 6510337"/>
              <a:gd name="connsiteY0" fmla="*/ 1375097 h 3130292"/>
              <a:gd name="connsiteX1" fmla="*/ 3585517 w 6510337"/>
              <a:gd name="connsiteY1" fmla="*/ 1375097 h 3130292"/>
              <a:gd name="connsiteX2" fmla="*/ 3585517 w 6510337"/>
              <a:gd name="connsiteY2" fmla="*/ 790032 h 3130292"/>
              <a:gd name="connsiteX3" fmla="*/ 6510337 w 6510337"/>
              <a:gd name="connsiteY3" fmla="*/ 0 h 3130292"/>
              <a:gd name="connsiteX4" fmla="*/ 3585517 w 6510337"/>
              <a:gd name="connsiteY4" fmla="*/ 3130292 h 3130292"/>
              <a:gd name="connsiteX5" fmla="*/ 3585517 w 6510337"/>
              <a:gd name="connsiteY5" fmla="*/ 2545227 h 3130292"/>
              <a:gd name="connsiteX6" fmla="*/ 0 w 6510337"/>
              <a:gd name="connsiteY6" fmla="*/ 2545227 h 3130292"/>
              <a:gd name="connsiteX7" fmla="*/ 0 w 6510337"/>
              <a:gd name="connsiteY7" fmla="*/ 1375097 h 3130292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3585517 w 6510337"/>
              <a:gd name="connsiteY2" fmla="*/ 790032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5160692 w 6510337"/>
              <a:gd name="connsiteY2" fmla="*/ 1104901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5295900 w 6510337"/>
              <a:gd name="connsiteY2" fmla="*/ 1066801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3585517 w 6510337"/>
              <a:gd name="connsiteY5" fmla="*/ 2545227 h 4660463"/>
              <a:gd name="connsiteX6" fmla="*/ 1362075 w 6510337"/>
              <a:gd name="connsiteY6" fmla="*/ 4660463 h 4660463"/>
              <a:gd name="connsiteX7" fmla="*/ 0 w 6510337"/>
              <a:gd name="connsiteY7" fmla="*/ 1375097 h 4660463"/>
              <a:gd name="connsiteX0" fmla="*/ 0 w 6510337"/>
              <a:gd name="connsiteY0" fmla="*/ 3924301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3585517 w 6510337"/>
              <a:gd name="connsiteY5" fmla="*/ 2545227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6181725 w 6510337"/>
              <a:gd name="connsiteY5" fmla="*/ 1104901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5543550 w 6510337"/>
              <a:gd name="connsiteY1" fmla="*/ 1104901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6181725 w 6510337"/>
              <a:gd name="connsiteY5" fmla="*/ 1104901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1362075 w 6510337"/>
              <a:gd name="connsiteY7" fmla="*/ 4660463 h 4660463"/>
              <a:gd name="connsiteX8" fmla="*/ 0 w 6510337"/>
              <a:gd name="connsiteY8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3894137 w 6510337"/>
              <a:gd name="connsiteY7" fmla="*/ 278288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935667 w 6510337"/>
              <a:gd name="connsiteY1" fmla="*/ 1960163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846637 w 6510337"/>
              <a:gd name="connsiteY1" fmla="*/ 1925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846637 w 6510337"/>
              <a:gd name="connsiteY1" fmla="*/ 1925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4332287 w 6510337"/>
              <a:gd name="connsiteY8" fmla="*/ 2801938 h 4660463"/>
              <a:gd name="connsiteX9" fmla="*/ 1362075 w 6510337"/>
              <a:gd name="connsiteY9" fmla="*/ 4660463 h 4660463"/>
              <a:gd name="connsiteX10" fmla="*/ 0 w 6510337"/>
              <a:gd name="connsiteY10" fmla="*/ 3924301 h 4660463"/>
              <a:gd name="connsiteX0" fmla="*/ 0 w 6510337"/>
              <a:gd name="connsiteY0" fmla="*/ 3924301 h 4660463"/>
              <a:gd name="connsiteX1" fmla="*/ 3570287 w 6510337"/>
              <a:gd name="connsiteY1" fmla="*/ 24495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836987 w 6510337"/>
              <a:gd name="connsiteY1" fmla="*/ 288766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446587 w 6510337"/>
              <a:gd name="connsiteY9" fmla="*/ 3040063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446587 w 6510337"/>
              <a:gd name="connsiteY9" fmla="*/ 3040063 h 4660463"/>
              <a:gd name="connsiteX10" fmla="*/ 3236912 w 6510337"/>
              <a:gd name="connsiteY10" fmla="*/ 3668713 h 4660463"/>
              <a:gd name="connsiteX11" fmla="*/ 1362075 w 6510337"/>
              <a:gd name="connsiteY11" fmla="*/ 4660463 h 4660463"/>
              <a:gd name="connsiteX12" fmla="*/ 0 w 6510337"/>
              <a:gd name="connsiteY12" fmla="*/ 3924301 h 4660463"/>
              <a:gd name="connsiteX0" fmla="*/ 0 w 6510337"/>
              <a:gd name="connsiteY0" fmla="*/ 3924301 h 4660463"/>
              <a:gd name="connsiteX1" fmla="*/ 2474912 w 6510337"/>
              <a:gd name="connsiteY1" fmla="*/ 315436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379662 w 6510337"/>
              <a:gd name="connsiteY1" fmla="*/ 3449638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408237 w 6510337"/>
              <a:gd name="connsiteY1" fmla="*/ 35925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970087 w 6510337"/>
              <a:gd name="connsiteY12" fmla="*/ 4402138 h 4660463"/>
              <a:gd name="connsiteX13" fmla="*/ 1362075 w 6510337"/>
              <a:gd name="connsiteY13" fmla="*/ 4660463 h 4660463"/>
              <a:gd name="connsiteX14" fmla="*/ 0 w 6510337"/>
              <a:gd name="connsiteY14" fmla="*/ 3924301 h 4660463"/>
              <a:gd name="connsiteX0" fmla="*/ 0 w 6510337"/>
              <a:gd name="connsiteY0" fmla="*/ 3924301 h 4660463"/>
              <a:gd name="connsiteX1" fmla="*/ 903287 w 6510337"/>
              <a:gd name="connsiteY1" fmla="*/ 3744913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510337"/>
              <a:gd name="connsiteY0" fmla="*/ 3924301 h 4660463"/>
              <a:gd name="connsiteX1" fmla="*/ 1074737 w 6510337"/>
              <a:gd name="connsiteY1" fmla="*/ 4116388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510337"/>
              <a:gd name="connsiteY0" fmla="*/ 3924301 h 4660463"/>
              <a:gd name="connsiteX1" fmla="*/ 1350962 w 6510337"/>
              <a:gd name="connsiteY1" fmla="*/ 3840163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075170"/>
              <a:gd name="connsiteY0" fmla="*/ 4660463 h 4660463"/>
              <a:gd name="connsiteX1" fmla="*/ 915795 w 6075170"/>
              <a:gd name="connsiteY1" fmla="*/ 3840163 h 4660463"/>
              <a:gd name="connsiteX2" fmla="*/ 1849245 w 6075170"/>
              <a:gd name="connsiteY2" fmla="*/ 3440113 h 4660463"/>
              <a:gd name="connsiteX3" fmla="*/ 3268470 w 6075170"/>
              <a:gd name="connsiteY3" fmla="*/ 2754313 h 4660463"/>
              <a:gd name="connsiteX4" fmla="*/ 4411470 w 6075170"/>
              <a:gd name="connsiteY4" fmla="*/ 1925638 h 4660463"/>
              <a:gd name="connsiteX5" fmla="*/ 5108383 w 6075170"/>
              <a:gd name="connsiteY5" fmla="*/ 1104901 h 4660463"/>
              <a:gd name="connsiteX6" fmla="*/ 4860733 w 6075170"/>
              <a:gd name="connsiteY6" fmla="*/ 1066801 h 4660463"/>
              <a:gd name="connsiteX7" fmla="*/ 6075170 w 6075170"/>
              <a:gd name="connsiteY7" fmla="*/ 0 h 4660463"/>
              <a:gd name="connsiteX8" fmla="*/ 6075170 w 6075170"/>
              <a:gd name="connsiteY8" fmla="*/ 1066800 h 4660463"/>
              <a:gd name="connsiteX9" fmla="*/ 5746558 w 6075170"/>
              <a:gd name="connsiteY9" fmla="*/ 1104901 h 4660463"/>
              <a:gd name="connsiteX10" fmla="*/ 4986080 w 6075170"/>
              <a:gd name="connsiteY10" fmla="*/ 2119248 h 4660463"/>
              <a:gd name="connsiteX11" fmla="*/ 4011420 w 6075170"/>
              <a:gd name="connsiteY11" fmla="*/ 3040063 h 4660463"/>
              <a:gd name="connsiteX12" fmla="*/ 3001770 w 6075170"/>
              <a:gd name="connsiteY12" fmla="*/ 3792538 h 4660463"/>
              <a:gd name="connsiteX13" fmla="*/ 1534920 w 6075170"/>
              <a:gd name="connsiteY13" fmla="*/ 4402138 h 4660463"/>
              <a:gd name="connsiteX14" fmla="*/ 926908 w 6075170"/>
              <a:gd name="connsiteY14" fmla="*/ 4660463 h 4660463"/>
              <a:gd name="connsiteX15" fmla="*/ 0 w 6075170"/>
              <a:gd name="connsiteY15" fmla="*/ 4660463 h 4660463"/>
              <a:gd name="connsiteX0" fmla="*/ 0 w 6075170"/>
              <a:gd name="connsiteY0" fmla="*/ 4660463 h 4660463"/>
              <a:gd name="connsiteX1" fmla="*/ 56957 w 6075170"/>
              <a:gd name="connsiteY1" fmla="*/ 3889375 h 4660463"/>
              <a:gd name="connsiteX2" fmla="*/ 1849245 w 6075170"/>
              <a:gd name="connsiteY2" fmla="*/ 3440113 h 4660463"/>
              <a:gd name="connsiteX3" fmla="*/ 3268470 w 6075170"/>
              <a:gd name="connsiteY3" fmla="*/ 2754313 h 4660463"/>
              <a:gd name="connsiteX4" fmla="*/ 4411470 w 6075170"/>
              <a:gd name="connsiteY4" fmla="*/ 1925638 h 4660463"/>
              <a:gd name="connsiteX5" fmla="*/ 5108383 w 6075170"/>
              <a:gd name="connsiteY5" fmla="*/ 1104901 h 4660463"/>
              <a:gd name="connsiteX6" fmla="*/ 4860733 w 6075170"/>
              <a:gd name="connsiteY6" fmla="*/ 1066801 h 4660463"/>
              <a:gd name="connsiteX7" fmla="*/ 6075170 w 6075170"/>
              <a:gd name="connsiteY7" fmla="*/ 0 h 4660463"/>
              <a:gd name="connsiteX8" fmla="*/ 6075170 w 6075170"/>
              <a:gd name="connsiteY8" fmla="*/ 1066800 h 4660463"/>
              <a:gd name="connsiteX9" fmla="*/ 5746558 w 6075170"/>
              <a:gd name="connsiteY9" fmla="*/ 1104901 h 4660463"/>
              <a:gd name="connsiteX10" fmla="*/ 4986080 w 6075170"/>
              <a:gd name="connsiteY10" fmla="*/ 2119248 h 4660463"/>
              <a:gd name="connsiteX11" fmla="*/ 4011420 w 6075170"/>
              <a:gd name="connsiteY11" fmla="*/ 3040063 h 4660463"/>
              <a:gd name="connsiteX12" fmla="*/ 3001770 w 6075170"/>
              <a:gd name="connsiteY12" fmla="*/ 3792538 h 4660463"/>
              <a:gd name="connsiteX13" fmla="*/ 1534920 w 6075170"/>
              <a:gd name="connsiteY13" fmla="*/ 4402138 h 4660463"/>
              <a:gd name="connsiteX14" fmla="*/ 926908 w 6075170"/>
              <a:gd name="connsiteY14" fmla="*/ 4660463 h 4660463"/>
              <a:gd name="connsiteX15" fmla="*/ 0 w 6075170"/>
              <a:gd name="connsiteY15" fmla="*/ 4660463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1970088 w 6510338"/>
              <a:gd name="connsiteY13" fmla="*/ 4402138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144992 w 6655330"/>
              <a:gd name="connsiteY0" fmla="*/ 3924301 h 4751578"/>
              <a:gd name="connsiteX1" fmla="*/ 637117 w 6655330"/>
              <a:gd name="connsiteY1" fmla="*/ 3889375 h 4751578"/>
              <a:gd name="connsiteX2" fmla="*/ 2429405 w 6655330"/>
              <a:gd name="connsiteY2" fmla="*/ 3440113 h 4751578"/>
              <a:gd name="connsiteX3" fmla="*/ 3848630 w 6655330"/>
              <a:gd name="connsiteY3" fmla="*/ 2754313 h 4751578"/>
              <a:gd name="connsiteX4" fmla="*/ 4991630 w 6655330"/>
              <a:gd name="connsiteY4" fmla="*/ 1925638 h 4751578"/>
              <a:gd name="connsiteX5" fmla="*/ 5688543 w 6655330"/>
              <a:gd name="connsiteY5" fmla="*/ 1104901 h 4751578"/>
              <a:gd name="connsiteX6" fmla="*/ 5440893 w 6655330"/>
              <a:gd name="connsiteY6" fmla="*/ 1066801 h 4751578"/>
              <a:gd name="connsiteX7" fmla="*/ 6655330 w 6655330"/>
              <a:gd name="connsiteY7" fmla="*/ 0 h 4751578"/>
              <a:gd name="connsiteX8" fmla="*/ 6655330 w 6655330"/>
              <a:gd name="connsiteY8" fmla="*/ 1066800 h 4751578"/>
              <a:gd name="connsiteX9" fmla="*/ 6326718 w 6655330"/>
              <a:gd name="connsiteY9" fmla="*/ 1104901 h 4751578"/>
              <a:gd name="connsiteX10" fmla="*/ 5566240 w 6655330"/>
              <a:gd name="connsiteY10" fmla="*/ 2119248 h 4751578"/>
              <a:gd name="connsiteX11" fmla="*/ 4591580 w 6655330"/>
              <a:gd name="connsiteY11" fmla="*/ 3040063 h 4751578"/>
              <a:gd name="connsiteX12" fmla="*/ 3581930 w 6655330"/>
              <a:gd name="connsiteY12" fmla="*/ 3792538 h 4751578"/>
              <a:gd name="connsiteX13" fmla="*/ 2157930 w 6655330"/>
              <a:gd name="connsiteY13" fmla="*/ 4470993 h 4751578"/>
              <a:gd name="connsiteX14" fmla="*/ 1507068 w 6655330"/>
              <a:gd name="connsiteY14" fmla="*/ 4660463 h 4751578"/>
              <a:gd name="connsiteX15" fmla="*/ 144992 w 6655330"/>
              <a:gd name="connsiteY15" fmla="*/ 3924301 h 4751578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152525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104900 h 4660463"/>
              <a:gd name="connsiteX7" fmla="*/ 6510338 w 6510338"/>
              <a:gd name="connsiteY7" fmla="*/ 0 h 4660463"/>
              <a:gd name="connsiteX8" fmla="*/ 6510338 w 6510338"/>
              <a:gd name="connsiteY8" fmla="*/ 1152525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7020275"/>
              <a:gd name="connsiteY0" fmla="*/ 4075397 h 4660463"/>
              <a:gd name="connsiteX1" fmla="*/ 1002062 w 7020275"/>
              <a:gd name="connsiteY1" fmla="*/ 3889375 h 4660463"/>
              <a:gd name="connsiteX2" fmla="*/ 2794350 w 7020275"/>
              <a:gd name="connsiteY2" fmla="*/ 3440113 h 4660463"/>
              <a:gd name="connsiteX3" fmla="*/ 4213575 w 7020275"/>
              <a:gd name="connsiteY3" fmla="*/ 2754313 h 4660463"/>
              <a:gd name="connsiteX4" fmla="*/ 5356575 w 7020275"/>
              <a:gd name="connsiteY4" fmla="*/ 1925638 h 4660463"/>
              <a:gd name="connsiteX5" fmla="*/ 6053487 w 7020275"/>
              <a:gd name="connsiteY5" fmla="*/ 1104901 h 4660463"/>
              <a:gd name="connsiteX6" fmla="*/ 5805838 w 7020275"/>
              <a:gd name="connsiteY6" fmla="*/ 1104900 h 4660463"/>
              <a:gd name="connsiteX7" fmla="*/ 7020275 w 7020275"/>
              <a:gd name="connsiteY7" fmla="*/ 0 h 4660463"/>
              <a:gd name="connsiteX8" fmla="*/ 7020275 w 7020275"/>
              <a:gd name="connsiteY8" fmla="*/ 1152525 h 4660463"/>
              <a:gd name="connsiteX9" fmla="*/ 6691663 w 7020275"/>
              <a:gd name="connsiteY9" fmla="*/ 1152525 h 4660463"/>
              <a:gd name="connsiteX10" fmla="*/ 5931185 w 7020275"/>
              <a:gd name="connsiteY10" fmla="*/ 2119248 h 4660463"/>
              <a:gd name="connsiteX11" fmla="*/ 4956525 w 7020275"/>
              <a:gd name="connsiteY11" fmla="*/ 3040063 h 4660463"/>
              <a:gd name="connsiteX12" fmla="*/ 3946875 w 7020275"/>
              <a:gd name="connsiteY12" fmla="*/ 3792538 h 4660463"/>
              <a:gd name="connsiteX13" fmla="*/ 2522875 w 7020275"/>
              <a:gd name="connsiteY13" fmla="*/ 4470993 h 4660463"/>
              <a:gd name="connsiteX14" fmla="*/ 1872013 w 7020275"/>
              <a:gd name="connsiteY14" fmla="*/ 4660463 h 4660463"/>
              <a:gd name="connsiteX15" fmla="*/ 0 w 7020275"/>
              <a:gd name="connsiteY15" fmla="*/ 4075397 h 4660463"/>
              <a:gd name="connsiteX0" fmla="*/ 0 w 7020275"/>
              <a:gd name="connsiteY0" fmla="*/ 4075397 h 4795477"/>
              <a:gd name="connsiteX1" fmla="*/ 1002062 w 7020275"/>
              <a:gd name="connsiteY1" fmla="*/ 3889375 h 4795477"/>
              <a:gd name="connsiteX2" fmla="*/ 2794350 w 7020275"/>
              <a:gd name="connsiteY2" fmla="*/ 3440113 h 4795477"/>
              <a:gd name="connsiteX3" fmla="*/ 4213575 w 7020275"/>
              <a:gd name="connsiteY3" fmla="*/ 2754313 h 4795477"/>
              <a:gd name="connsiteX4" fmla="*/ 5356575 w 7020275"/>
              <a:gd name="connsiteY4" fmla="*/ 1925638 h 4795477"/>
              <a:gd name="connsiteX5" fmla="*/ 6053487 w 7020275"/>
              <a:gd name="connsiteY5" fmla="*/ 1104901 h 4795477"/>
              <a:gd name="connsiteX6" fmla="*/ 5805838 w 7020275"/>
              <a:gd name="connsiteY6" fmla="*/ 1104900 h 4795477"/>
              <a:gd name="connsiteX7" fmla="*/ 7020275 w 7020275"/>
              <a:gd name="connsiteY7" fmla="*/ 0 h 4795477"/>
              <a:gd name="connsiteX8" fmla="*/ 7020275 w 7020275"/>
              <a:gd name="connsiteY8" fmla="*/ 1152525 h 4795477"/>
              <a:gd name="connsiteX9" fmla="*/ 6691663 w 7020275"/>
              <a:gd name="connsiteY9" fmla="*/ 1152525 h 4795477"/>
              <a:gd name="connsiteX10" fmla="*/ 5931185 w 7020275"/>
              <a:gd name="connsiteY10" fmla="*/ 2119248 h 4795477"/>
              <a:gd name="connsiteX11" fmla="*/ 4956525 w 7020275"/>
              <a:gd name="connsiteY11" fmla="*/ 3040063 h 4795477"/>
              <a:gd name="connsiteX12" fmla="*/ 3946875 w 7020275"/>
              <a:gd name="connsiteY12" fmla="*/ 3792538 h 4795477"/>
              <a:gd name="connsiteX13" fmla="*/ 2522875 w 7020275"/>
              <a:gd name="connsiteY13" fmla="*/ 4470993 h 4795477"/>
              <a:gd name="connsiteX14" fmla="*/ 1350151 w 7020275"/>
              <a:gd name="connsiteY14" fmla="*/ 4795477 h 4795477"/>
              <a:gd name="connsiteX15" fmla="*/ 0 w 7020275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053487 w 7020781"/>
              <a:gd name="connsiteY5" fmla="*/ 1104901 h 4795477"/>
              <a:gd name="connsiteX6" fmla="*/ 5805838 w 7020781"/>
              <a:gd name="connsiteY6" fmla="*/ 1104900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201162 w 7020781"/>
              <a:gd name="connsiteY5" fmla="*/ 1001546 h 4795477"/>
              <a:gd name="connsiteX6" fmla="*/ 5805838 w 7020781"/>
              <a:gd name="connsiteY6" fmla="*/ 1104900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201162 w 7020781"/>
              <a:gd name="connsiteY5" fmla="*/ 1001546 h 4795477"/>
              <a:gd name="connsiteX6" fmla="*/ 5805838 w 7020781"/>
              <a:gd name="connsiteY6" fmla="*/ 904875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76427"/>
              <a:gd name="connsiteX1" fmla="*/ 1002062 w 7020781"/>
              <a:gd name="connsiteY1" fmla="*/ 3889375 h 4776427"/>
              <a:gd name="connsiteX2" fmla="*/ 2794350 w 7020781"/>
              <a:gd name="connsiteY2" fmla="*/ 3440113 h 4776427"/>
              <a:gd name="connsiteX3" fmla="*/ 4213575 w 7020781"/>
              <a:gd name="connsiteY3" fmla="*/ 2754313 h 4776427"/>
              <a:gd name="connsiteX4" fmla="*/ 5356575 w 7020781"/>
              <a:gd name="connsiteY4" fmla="*/ 1925638 h 4776427"/>
              <a:gd name="connsiteX5" fmla="*/ 6201162 w 7020781"/>
              <a:gd name="connsiteY5" fmla="*/ 1001546 h 4776427"/>
              <a:gd name="connsiteX6" fmla="*/ 5805838 w 7020781"/>
              <a:gd name="connsiteY6" fmla="*/ 904875 h 4776427"/>
              <a:gd name="connsiteX7" fmla="*/ 7020275 w 7020781"/>
              <a:gd name="connsiteY7" fmla="*/ 0 h 4776427"/>
              <a:gd name="connsiteX8" fmla="*/ 7020781 w 7020781"/>
              <a:gd name="connsiteY8" fmla="*/ 1240082 h 4776427"/>
              <a:gd name="connsiteX9" fmla="*/ 6691663 w 7020781"/>
              <a:gd name="connsiteY9" fmla="*/ 1152525 h 4776427"/>
              <a:gd name="connsiteX10" fmla="*/ 5931185 w 7020781"/>
              <a:gd name="connsiteY10" fmla="*/ 2119248 h 4776427"/>
              <a:gd name="connsiteX11" fmla="*/ 4956525 w 7020781"/>
              <a:gd name="connsiteY11" fmla="*/ 3040063 h 4776427"/>
              <a:gd name="connsiteX12" fmla="*/ 3946875 w 7020781"/>
              <a:gd name="connsiteY12" fmla="*/ 3792538 h 4776427"/>
              <a:gd name="connsiteX13" fmla="*/ 2522875 w 7020781"/>
              <a:gd name="connsiteY13" fmla="*/ 4470993 h 4776427"/>
              <a:gd name="connsiteX14" fmla="*/ 1493026 w 7020781"/>
              <a:gd name="connsiteY14" fmla="*/ 4776427 h 4776427"/>
              <a:gd name="connsiteX15" fmla="*/ 0 w 7020781"/>
              <a:gd name="connsiteY15" fmla="*/ 4075397 h 4776427"/>
              <a:gd name="connsiteX0" fmla="*/ 0 w 6981776"/>
              <a:gd name="connsiteY0" fmla="*/ 4097337 h 4776427"/>
              <a:gd name="connsiteX1" fmla="*/ 963057 w 6981776"/>
              <a:gd name="connsiteY1" fmla="*/ 3889375 h 4776427"/>
              <a:gd name="connsiteX2" fmla="*/ 2755345 w 6981776"/>
              <a:gd name="connsiteY2" fmla="*/ 3440113 h 4776427"/>
              <a:gd name="connsiteX3" fmla="*/ 4174570 w 6981776"/>
              <a:gd name="connsiteY3" fmla="*/ 2754313 h 4776427"/>
              <a:gd name="connsiteX4" fmla="*/ 5317570 w 6981776"/>
              <a:gd name="connsiteY4" fmla="*/ 1925638 h 4776427"/>
              <a:gd name="connsiteX5" fmla="*/ 6162157 w 6981776"/>
              <a:gd name="connsiteY5" fmla="*/ 1001546 h 4776427"/>
              <a:gd name="connsiteX6" fmla="*/ 5766833 w 6981776"/>
              <a:gd name="connsiteY6" fmla="*/ 904875 h 4776427"/>
              <a:gd name="connsiteX7" fmla="*/ 6981270 w 6981776"/>
              <a:gd name="connsiteY7" fmla="*/ 0 h 4776427"/>
              <a:gd name="connsiteX8" fmla="*/ 6981776 w 6981776"/>
              <a:gd name="connsiteY8" fmla="*/ 1240082 h 4776427"/>
              <a:gd name="connsiteX9" fmla="*/ 6652658 w 6981776"/>
              <a:gd name="connsiteY9" fmla="*/ 1152525 h 4776427"/>
              <a:gd name="connsiteX10" fmla="*/ 5892180 w 6981776"/>
              <a:gd name="connsiteY10" fmla="*/ 2119248 h 4776427"/>
              <a:gd name="connsiteX11" fmla="*/ 4917520 w 6981776"/>
              <a:gd name="connsiteY11" fmla="*/ 3040063 h 4776427"/>
              <a:gd name="connsiteX12" fmla="*/ 3907870 w 6981776"/>
              <a:gd name="connsiteY12" fmla="*/ 3792538 h 4776427"/>
              <a:gd name="connsiteX13" fmla="*/ 2483870 w 6981776"/>
              <a:gd name="connsiteY13" fmla="*/ 4470993 h 4776427"/>
              <a:gd name="connsiteX14" fmla="*/ 1454021 w 6981776"/>
              <a:gd name="connsiteY14" fmla="*/ 4776427 h 4776427"/>
              <a:gd name="connsiteX15" fmla="*/ 0 w 6981776"/>
              <a:gd name="connsiteY15" fmla="*/ 4097337 h 477642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81776" h="4837667">
                <a:moveTo>
                  <a:pt x="0" y="4097337"/>
                </a:moveTo>
                <a:cubicBezTo>
                  <a:pt x="308238" y="4047781"/>
                  <a:pt x="503833" y="3998912"/>
                  <a:pt x="963057" y="3889375"/>
                </a:cubicBezTo>
                <a:cubicBezTo>
                  <a:pt x="1422281" y="3779838"/>
                  <a:pt x="2220093" y="3629290"/>
                  <a:pt x="2755345" y="3440113"/>
                </a:cubicBezTo>
                <a:cubicBezTo>
                  <a:pt x="3290597" y="3250936"/>
                  <a:pt x="3747532" y="3006726"/>
                  <a:pt x="4174570" y="2754313"/>
                </a:cubicBezTo>
                <a:cubicBezTo>
                  <a:pt x="4601608" y="2501900"/>
                  <a:pt x="4986305" y="2217766"/>
                  <a:pt x="5317570" y="1925638"/>
                </a:cubicBezTo>
                <a:cubicBezTo>
                  <a:pt x="5648835" y="1633510"/>
                  <a:pt x="6087280" y="1144686"/>
                  <a:pt x="6162157" y="1001546"/>
                </a:cubicBezTo>
                <a:lnTo>
                  <a:pt x="5766833" y="904875"/>
                </a:lnTo>
                <a:lnTo>
                  <a:pt x="6981270" y="0"/>
                </a:lnTo>
                <a:cubicBezTo>
                  <a:pt x="6981439" y="413361"/>
                  <a:pt x="6981607" y="826721"/>
                  <a:pt x="6981776" y="1240082"/>
                </a:cubicBezTo>
                <a:lnTo>
                  <a:pt x="6652658" y="1152525"/>
                </a:lnTo>
                <a:cubicBezTo>
                  <a:pt x="6471143" y="1327933"/>
                  <a:pt x="6181370" y="1804658"/>
                  <a:pt x="5892180" y="2119248"/>
                </a:cubicBezTo>
                <a:cubicBezTo>
                  <a:pt x="5602990" y="2433838"/>
                  <a:pt x="5248238" y="2761181"/>
                  <a:pt x="4917520" y="3040063"/>
                </a:cubicBezTo>
                <a:cubicBezTo>
                  <a:pt x="4586802" y="3318945"/>
                  <a:pt x="4313478" y="3554050"/>
                  <a:pt x="3907870" y="3792538"/>
                </a:cubicBezTo>
                <a:cubicBezTo>
                  <a:pt x="3502262" y="4031026"/>
                  <a:pt x="2829680" y="4326339"/>
                  <a:pt x="2483870" y="4470993"/>
                </a:cubicBezTo>
                <a:cubicBezTo>
                  <a:pt x="2124470" y="4604972"/>
                  <a:pt x="1771688" y="4758607"/>
                  <a:pt x="1486856" y="4837667"/>
                </a:cubicBezTo>
                <a:cubicBezTo>
                  <a:pt x="1139906" y="4712542"/>
                  <a:pt x="199717" y="4210647"/>
                  <a:pt x="0" y="4097337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</a:gradFill>
          <a:ln>
            <a:noFill/>
          </a:ln>
          <a:effectLst>
            <a:outerShdw algn="tl" blurRad="25400" dir="2700000" dist="38100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>
              <a:latin typeface="Arial" pitchFamily="34" charset="0"/>
            </a:endParaRPr>
          </a:p>
        </p:txBody>
      </p:sp>
      <p:grpSp>
        <p:nvGrpSpPr>
          <p:cNvPr id="121" name="그룹 12"/>
          <p:cNvGrpSpPr/>
          <p:nvPr/>
        </p:nvGrpSpPr>
        <p:grpSpPr bwMode="auto">
          <a:xfrm>
            <a:off x="2412484" y="2917597"/>
            <a:ext cx="2464543" cy="1283953"/>
            <a:chOff x="3086100" y="4065588"/>
            <a:chExt cx="3448050" cy="1704975"/>
          </a:xfrm>
        </p:grpSpPr>
        <p:sp>
          <p:nvSpPr>
            <p:cNvPr id="1049005" name="자유형 13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006" name="자유형 14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8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</p:grpSp>
      <p:grpSp>
        <p:nvGrpSpPr>
          <p:cNvPr id="122" name="그룹 15"/>
          <p:cNvGrpSpPr/>
          <p:nvPr/>
        </p:nvGrpSpPr>
        <p:grpSpPr bwMode="auto">
          <a:xfrm>
            <a:off x="3346500" y="2610807"/>
            <a:ext cx="2276514" cy="1195754"/>
            <a:chOff x="3086100" y="4065588"/>
            <a:chExt cx="3448050" cy="1704975"/>
          </a:xfrm>
        </p:grpSpPr>
        <p:sp>
          <p:nvSpPr>
            <p:cNvPr id="1049007" name="자유형 16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008" name="자유형 17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8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</p:grpSp>
      <p:grpSp>
        <p:nvGrpSpPr>
          <p:cNvPr id="123" name="그룹 18"/>
          <p:cNvGrpSpPr/>
          <p:nvPr/>
        </p:nvGrpSpPr>
        <p:grpSpPr bwMode="auto">
          <a:xfrm>
            <a:off x="3983276" y="2130882"/>
            <a:ext cx="2276514" cy="1195754"/>
            <a:chOff x="3086100" y="4065588"/>
            <a:chExt cx="3448050" cy="1704975"/>
          </a:xfrm>
        </p:grpSpPr>
        <p:sp>
          <p:nvSpPr>
            <p:cNvPr id="1049009" name="자유형 19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010" name="자유형 20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8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</p:grpSp>
      <p:sp>
        <p:nvSpPr>
          <p:cNvPr id="1049011" name="Rectangle 20"/>
          <p:cNvSpPr/>
          <p:nvPr/>
        </p:nvSpPr>
        <p:spPr>
          <a:xfrm rot="1153858">
            <a:off x="4023918" y="2391628"/>
            <a:ext cx="2055371" cy="450756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اسیدآمینه لیزین و متیونین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9012" name="Rectangle 21"/>
          <p:cNvSpPr/>
          <p:nvPr/>
        </p:nvSpPr>
        <p:spPr>
          <a:xfrm>
            <a:off x="5599052" y="3147814"/>
            <a:ext cx="3547119" cy="1169385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indent="-285750" marL="285750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در برخی مواد غذایی مانند گوشت، </a:t>
            </a:r>
          </a:p>
          <a:p>
            <a:pPr algn="ct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 گوشت طیور،ماهی و برخی از فراورده </a:t>
            </a:r>
          </a:p>
          <a:p>
            <a:pPr algn="ct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های لبنی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9013" name="Rectangle 22"/>
          <p:cNvSpPr/>
          <p:nvPr/>
        </p:nvSpPr>
        <p:spPr>
          <a:xfrm rot="1105641">
            <a:off x="3531231" y="2703156"/>
            <a:ext cx="1773241" cy="831754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در بافت عضلات و کبد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9014" name="Rectangle 23"/>
          <p:cNvSpPr/>
          <p:nvPr/>
        </p:nvSpPr>
        <p:spPr>
          <a:xfrm rot="1197857">
            <a:off x="2493067" y="3296597"/>
            <a:ext cx="2220480" cy="450756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کارنیتین نوعی مکمل غذایی 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9015" name="Rectangle 24"/>
          <p:cNvSpPr/>
          <p:nvPr/>
        </p:nvSpPr>
        <p:spPr>
          <a:xfrm>
            <a:off x="6192420" y="2054627"/>
            <a:ext cx="2926152" cy="828304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indent="-285750" marL="285750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موجب انتقال اسیدهای چرب به </a:t>
            </a:r>
          </a:p>
          <a:p>
            <a:pPr algn="ct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داخل میتوکندری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4" name="그룹 10"/>
          <p:cNvGrpSpPr/>
          <p:nvPr/>
        </p:nvGrpSpPr>
        <p:grpSpPr bwMode="auto">
          <a:xfrm>
            <a:off x="1668423" y="3303876"/>
            <a:ext cx="2490365" cy="1400360"/>
            <a:chOff x="3086100" y="4065588"/>
            <a:chExt cx="3448050" cy="1704975"/>
          </a:xfrm>
        </p:grpSpPr>
        <p:sp>
          <p:nvSpPr>
            <p:cNvPr id="1049016" name="자유형 8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017" name="자유형 9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altLang="en-US" dirty="0" lang="ko-KR">
                <a:latin typeface="Arial" pitchFamily="34" charset="0"/>
              </a:endParaRPr>
            </a:p>
          </p:txBody>
        </p:sp>
      </p:grpSp>
      <p:sp>
        <p:nvSpPr>
          <p:cNvPr id="1049018" name="Rectangle 29"/>
          <p:cNvSpPr/>
          <p:nvPr/>
        </p:nvSpPr>
        <p:spPr>
          <a:xfrm rot="1219123">
            <a:off x="1610393" y="3696252"/>
            <a:ext cx="2388794" cy="417487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</a:pPr>
            <a:r>
              <a:rPr b="1" dirty="0" sz="16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آزاد سازی انرژی از سلول چربی</a:t>
            </a:r>
            <a:endParaRPr b="1" dirty="0" sz="16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 advTm="5000" p14:dur="1500"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6">
            <a:lum/>
          </a:blip>
          <a:srcRect/>
          <a:stretch>
            <a:fillRect/>
          </a:stretch>
        </a:blipFill>
      </p:bgPr>
    </p:bg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9" name="Rectangle 4"/>
          <p:cNvSpPr/>
          <p:nvPr/>
        </p:nvSpPr>
        <p:spPr>
          <a:xfrm>
            <a:off x="5645509" y="-286267"/>
            <a:ext cx="2749471" cy="1503299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66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اچ ام بی </a:t>
            </a:r>
          </a:p>
        </p:txBody>
      </p:sp>
      <p:pic>
        <p:nvPicPr>
          <p:cNvPr id="2097176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274405" y="462747"/>
            <a:ext cx="618075" cy="596835"/>
          </a:xfrm>
          <a:prstGeom prst="rect"/>
          <a:noFill/>
        </p:spPr>
      </p:pic>
      <p:sp>
        <p:nvSpPr>
          <p:cNvPr id="1049020" name="타원 100"/>
          <p:cNvSpPr/>
          <p:nvPr/>
        </p:nvSpPr>
        <p:spPr>
          <a:xfrm>
            <a:off x="1662245" y="1743073"/>
            <a:ext cx="2346824" cy="2346824"/>
          </a:xfrm>
          <a:prstGeom prst="ellipse"/>
          <a:noFill/>
          <a:ln w="15875">
            <a:solidFill>
              <a:schemeClr val="accent1"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/>
          </a:p>
        </p:txBody>
      </p:sp>
      <p:sp>
        <p:nvSpPr>
          <p:cNvPr id="1049021" name="모서리가 둥근 직사각형 36"/>
          <p:cNvSpPr/>
          <p:nvPr/>
        </p:nvSpPr>
        <p:spPr>
          <a:xfrm>
            <a:off x="4788024" y="2385233"/>
            <a:ext cx="3744416" cy="474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dir="t" rig="threeP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/>
          </a:p>
        </p:txBody>
      </p:sp>
      <p:sp>
        <p:nvSpPr>
          <p:cNvPr id="1049022" name="모서리가 둥근 직사각형 37"/>
          <p:cNvSpPr/>
          <p:nvPr/>
        </p:nvSpPr>
        <p:spPr>
          <a:xfrm>
            <a:off x="4788024" y="3120604"/>
            <a:ext cx="3744416" cy="4592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dir="t" rig="threeP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/>
          </a:p>
        </p:txBody>
      </p:sp>
      <p:sp>
        <p:nvSpPr>
          <p:cNvPr id="1049023" name="모서리가 둥근 직사각형 38"/>
          <p:cNvSpPr/>
          <p:nvPr/>
        </p:nvSpPr>
        <p:spPr>
          <a:xfrm>
            <a:off x="4402852" y="3875659"/>
            <a:ext cx="4129587" cy="4947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dir="t" rig="threeP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/>
          </a:p>
        </p:txBody>
      </p:sp>
      <p:sp>
        <p:nvSpPr>
          <p:cNvPr id="1049024" name="모서리가 둥근 직사각형 39"/>
          <p:cNvSpPr/>
          <p:nvPr/>
        </p:nvSpPr>
        <p:spPr>
          <a:xfrm>
            <a:off x="3584899" y="4531654"/>
            <a:ext cx="4947539" cy="4778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dir="t" rig="threeP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/>
          </a:p>
        </p:txBody>
      </p:sp>
      <p:sp>
        <p:nvSpPr>
          <p:cNvPr id="1049025" name="모서리가 둥근 직사각형 40"/>
          <p:cNvSpPr/>
          <p:nvPr/>
        </p:nvSpPr>
        <p:spPr>
          <a:xfrm>
            <a:off x="4449127" y="1640875"/>
            <a:ext cx="4083313" cy="4336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dir="t" rig="threeP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/>
          </a:p>
        </p:txBody>
      </p:sp>
      <p:grpSp>
        <p:nvGrpSpPr>
          <p:cNvPr id="126" name="그룹 86"/>
          <p:cNvGrpSpPr/>
          <p:nvPr/>
        </p:nvGrpSpPr>
        <p:grpSpPr>
          <a:xfrm>
            <a:off x="4029445" y="2200440"/>
            <a:ext cx="646332" cy="646332"/>
            <a:chOff x="2104977" y="4186242"/>
            <a:chExt cx="1285884" cy="1285884"/>
          </a:xfrm>
        </p:grpSpPr>
        <p:sp>
          <p:nvSpPr>
            <p:cNvPr id="1049026" name="타원 84"/>
            <p:cNvSpPr/>
            <p:nvPr/>
          </p:nvSpPr>
          <p:spPr>
            <a:xfrm>
              <a:off x="2119265" y="4238630"/>
              <a:ext cx="1214446" cy="1214446"/>
            </a:xfrm>
            <a:prstGeom prst="ellipse"/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  <p:sp>
          <p:nvSpPr>
            <p:cNvPr id="1049027" name="도넛 85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dir="t" rig="threeP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</p:grpSp>
      <p:grpSp>
        <p:nvGrpSpPr>
          <p:cNvPr id="127" name="그룹 87"/>
          <p:cNvGrpSpPr/>
          <p:nvPr/>
        </p:nvGrpSpPr>
        <p:grpSpPr>
          <a:xfrm>
            <a:off x="4042797" y="2994067"/>
            <a:ext cx="646332" cy="646332"/>
            <a:chOff x="2104977" y="4186242"/>
            <a:chExt cx="1285884" cy="1285884"/>
          </a:xfrm>
        </p:grpSpPr>
        <p:sp>
          <p:nvSpPr>
            <p:cNvPr id="1049028" name="타원 88"/>
            <p:cNvSpPr/>
            <p:nvPr/>
          </p:nvSpPr>
          <p:spPr>
            <a:xfrm>
              <a:off x="2119265" y="4238630"/>
              <a:ext cx="1214446" cy="1214446"/>
            </a:xfrm>
            <a:prstGeom prst="ellipse"/>
            <a:gradFill>
              <a:gsLst>
                <a:gs pos="0">
                  <a:schemeClr val="accent3"/>
                </a:gs>
                <a:gs pos="61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>
              <a:solidFill>
                <a:schemeClr val="bg1"/>
              </a:solidFill>
            </a:ln>
            <a:scene3d>
              <a:camera prst="orthographicFront"/>
              <a:lightRig dir="t" rig="threePt"/>
            </a:scene3d>
            <a:sp3d>
              <a:bevelT w="5080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  <p:sp>
          <p:nvSpPr>
            <p:cNvPr id="1049029" name="도넛 89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dir="t" rig="threeP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</p:grpSp>
      <p:grpSp>
        <p:nvGrpSpPr>
          <p:cNvPr id="128" name="그룹 91"/>
          <p:cNvGrpSpPr/>
          <p:nvPr/>
        </p:nvGrpSpPr>
        <p:grpSpPr>
          <a:xfrm>
            <a:off x="3641154" y="3742685"/>
            <a:ext cx="646332" cy="646332"/>
            <a:chOff x="2104977" y="4186242"/>
            <a:chExt cx="1285884" cy="1285884"/>
          </a:xfrm>
        </p:grpSpPr>
        <p:sp>
          <p:nvSpPr>
            <p:cNvPr id="1049030" name="타원 92"/>
            <p:cNvSpPr/>
            <p:nvPr/>
          </p:nvSpPr>
          <p:spPr>
            <a:xfrm>
              <a:off x="2119265" y="4238630"/>
              <a:ext cx="1214446" cy="1214446"/>
            </a:xfrm>
            <a:prstGeom prst="ellipse"/>
            <a:gradFill>
              <a:gsLst>
                <a:gs pos="0">
                  <a:schemeClr val="accent4"/>
                </a:gs>
                <a:gs pos="6100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  <p:sp>
          <p:nvSpPr>
            <p:cNvPr id="1049031" name="도넛 93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dir="t" rig="threeP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</p:grpSp>
      <p:grpSp>
        <p:nvGrpSpPr>
          <p:cNvPr id="129" name="그룹 94"/>
          <p:cNvGrpSpPr/>
          <p:nvPr/>
        </p:nvGrpSpPr>
        <p:grpSpPr>
          <a:xfrm>
            <a:off x="2903576" y="4135858"/>
            <a:ext cx="646332" cy="646332"/>
            <a:chOff x="2104977" y="4186242"/>
            <a:chExt cx="1285884" cy="1285884"/>
          </a:xfrm>
        </p:grpSpPr>
        <p:sp>
          <p:nvSpPr>
            <p:cNvPr id="1049032" name="타원 95"/>
            <p:cNvSpPr/>
            <p:nvPr/>
          </p:nvSpPr>
          <p:spPr>
            <a:xfrm>
              <a:off x="2119265" y="4238630"/>
              <a:ext cx="1214446" cy="1214446"/>
            </a:xfrm>
            <a:prstGeom prst="ellipse"/>
            <a:gradFill>
              <a:gsLst>
                <a:gs pos="0">
                  <a:schemeClr val="accent5"/>
                </a:gs>
                <a:gs pos="61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  <p:sp>
          <p:nvSpPr>
            <p:cNvPr id="1049033" name="도넛 96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dir="t" rig="threeP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</p:grpSp>
      <p:grpSp>
        <p:nvGrpSpPr>
          <p:cNvPr id="130" name="그룹 97"/>
          <p:cNvGrpSpPr/>
          <p:nvPr/>
        </p:nvGrpSpPr>
        <p:grpSpPr>
          <a:xfrm>
            <a:off x="3724611" y="1498077"/>
            <a:ext cx="646332" cy="646332"/>
            <a:chOff x="2104977" y="4186242"/>
            <a:chExt cx="1285884" cy="1285884"/>
          </a:xfrm>
        </p:grpSpPr>
        <p:sp>
          <p:nvSpPr>
            <p:cNvPr id="1049034" name="타원 98"/>
            <p:cNvSpPr/>
            <p:nvPr/>
          </p:nvSpPr>
          <p:spPr>
            <a:xfrm>
              <a:off x="2119265" y="4238630"/>
              <a:ext cx="1214446" cy="1214446"/>
            </a:xfrm>
            <a:prstGeom prst="ellipse"/>
            <a:gradFill>
              <a:gsLst>
                <a:gs pos="0">
                  <a:schemeClr val="accent6"/>
                </a:gs>
                <a:gs pos="6100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  <p:sp>
          <p:nvSpPr>
            <p:cNvPr id="1049035" name="도넛 99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dir="t" rig="threeP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</p:grpSp>
      <p:sp>
        <p:nvSpPr>
          <p:cNvPr id="1049036" name="타원 34"/>
          <p:cNvSpPr/>
          <p:nvPr/>
        </p:nvSpPr>
        <p:spPr>
          <a:xfrm>
            <a:off x="1732534" y="1802404"/>
            <a:ext cx="2199120" cy="2199120"/>
          </a:xfrm>
          <a:prstGeom prst="ellipse"/>
          <a:solidFill>
            <a:schemeClr val="bg1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/>
          </a:p>
        </p:txBody>
      </p:sp>
      <p:graphicFrame>
        <p:nvGraphicFramePr>
          <p:cNvPr id="4194304" name="Diagram 35"/>
          <p:cNvGraphicFramePr>
            <a:graphicFrameLocks/>
          </p:cNvGraphicFramePr>
          <p:nvPr/>
        </p:nvGraphicFramePr>
        <p:xfrm>
          <a:off x="1724083" y="1885710"/>
          <a:ext cx="4197305" cy="341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9037" name="Rectangle 36"/>
          <p:cNvSpPr/>
          <p:nvPr/>
        </p:nvSpPr>
        <p:spPr>
          <a:xfrm>
            <a:off x="6164213" y="1569276"/>
            <a:ext cx="2305439" cy="450755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افزایش بهبودی عضله ضعیف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9038" name="Rectangle 37"/>
          <p:cNvSpPr/>
          <p:nvPr/>
        </p:nvSpPr>
        <p:spPr>
          <a:xfrm>
            <a:off x="4467306" y="3830977"/>
            <a:ext cx="4035079" cy="450755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جلوگیری از سوخت وساز مواد غذایی در بافت ماهیچه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9039" name="Rectangle 38"/>
          <p:cNvSpPr/>
          <p:nvPr/>
        </p:nvSpPr>
        <p:spPr>
          <a:xfrm>
            <a:off x="5581389" y="3020716"/>
            <a:ext cx="2903359" cy="450755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تسریع زمان ترمیم و بازسازی ماهیچه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9040" name="Rectangle 39"/>
          <p:cNvSpPr/>
          <p:nvPr/>
        </p:nvSpPr>
        <p:spPr>
          <a:xfrm>
            <a:off x="6255762" y="2309766"/>
            <a:ext cx="2199641" cy="450755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کاهش چربی موجود در بدن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9041" name="Rectangle 40"/>
          <p:cNvSpPr/>
          <p:nvPr/>
        </p:nvSpPr>
        <p:spPr>
          <a:xfrm>
            <a:off x="4165781" y="4452909"/>
            <a:ext cx="4303871" cy="48474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کاهش کلسترول خون و افزایش پایداری و </a:t>
            </a:r>
            <a:r>
              <a:rPr b="1" dirty="0" sz="17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VO2 MAX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9042" name="Rectangle 41"/>
          <p:cNvSpPr/>
          <p:nvPr/>
        </p:nvSpPr>
        <p:spPr>
          <a:xfrm>
            <a:off x="3914454" y="1626943"/>
            <a:ext cx="312906" cy="369332"/>
          </a:xfrm>
          <a:prstGeom prst="rect"/>
        </p:spPr>
        <p:txBody>
          <a:bodyPr wrap="none">
            <a:spAutoFit/>
          </a:bodyPr>
          <a:p>
            <a:r>
              <a:rPr altLang="ko-KR" b="1" dirty="0" lang="en-US">
                <a:solidFill>
                  <a:schemeClr val="bg1"/>
                </a:solidFill>
                <a:latin typeface="Arial" pitchFamily="34" charset="0"/>
              </a:rPr>
              <a:t>1</a:t>
            </a:r>
            <a:endParaRPr b="1" dirty="0" lang="en-US"/>
          </a:p>
        </p:txBody>
      </p:sp>
      <p:sp>
        <p:nvSpPr>
          <p:cNvPr id="1049043" name="Rectangle 42"/>
          <p:cNvSpPr/>
          <p:nvPr/>
        </p:nvSpPr>
        <p:spPr>
          <a:xfrm>
            <a:off x="4219860" y="2356423"/>
            <a:ext cx="312906" cy="369332"/>
          </a:xfrm>
          <a:prstGeom prst="rect"/>
        </p:spPr>
        <p:txBody>
          <a:bodyPr wrap="none">
            <a:spAutoFit/>
          </a:bodyPr>
          <a:p>
            <a:r>
              <a:rPr altLang="ko-KR" b="1" dirty="0" lang="en-US" smtClean="0">
                <a:solidFill>
                  <a:schemeClr val="bg1"/>
                </a:solidFill>
                <a:latin typeface="Arial" pitchFamily="34" charset="0"/>
              </a:rPr>
              <a:t>2</a:t>
            </a:r>
            <a:endParaRPr b="1" dirty="0" lang="en-US"/>
          </a:p>
        </p:txBody>
      </p:sp>
      <p:sp>
        <p:nvSpPr>
          <p:cNvPr id="1049044" name="Rectangle 43"/>
          <p:cNvSpPr/>
          <p:nvPr/>
        </p:nvSpPr>
        <p:spPr>
          <a:xfrm>
            <a:off x="4231008" y="3119730"/>
            <a:ext cx="312906" cy="369332"/>
          </a:xfrm>
          <a:prstGeom prst="rect"/>
        </p:spPr>
        <p:txBody>
          <a:bodyPr wrap="none">
            <a:spAutoFit/>
          </a:bodyPr>
          <a:p>
            <a:r>
              <a:rPr altLang="ko-KR" b="1" dirty="0" lang="en-US" smtClean="0">
                <a:solidFill>
                  <a:schemeClr val="bg1"/>
                </a:solidFill>
                <a:latin typeface="Arial" pitchFamily="34" charset="0"/>
              </a:rPr>
              <a:t>3</a:t>
            </a:r>
            <a:endParaRPr b="1" dirty="0" lang="en-US"/>
          </a:p>
        </p:txBody>
      </p:sp>
      <p:sp>
        <p:nvSpPr>
          <p:cNvPr id="1049045" name="Rectangle 44"/>
          <p:cNvSpPr/>
          <p:nvPr/>
        </p:nvSpPr>
        <p:spPr>
          <a:xfrm>
            <a:off x="3830697" y="3868001"/>
            <a:ext cx="312906" cy="369332"/>
          </a:xfrm>
          <a:prstGeom prst="rect"/>
        </p:spPr>
        <p:txBody>
          <a:bodyPr wrap="none">
            <a:spAutoFit/>
          </a:bodyPr>
          <a:p>
            <a:r>
              <a:rPr altLang="ko-KR" b="1" dirty="0" lang="en-US" smtClean="0">
                <a:solidFill>
                  <a:schemeClr val="bg1"/>
                </a:solidFill>
                <a:latin typeface="Arial" pitchFamily="34" charset="0"/>
              </a:rPr>
              <a:t>4</a:t>
            </a:r>
            <a:endParaRPr b="1" dirty="0" lang="en-US"/>
          </a:p>
        </p:txBody>
      </p:sp>
      <p:sp>
        <p:nvSpPr>
          <p:cNvPr id="1049046" name="Rectangle 45"/>
          <p:cNvSpPr/>
          <p:nvPr/>
        </p:nvSpPr>
        <p:spPr>
          <a:xfrm>
            <a:off x="3076694" y="4274358"/>
            <a:ext cx="312906" cy="369332"/>
          </a:xfrm>
          <a:prstGeom prst="rect"/>
        </p:spPr>
        <p:txBody>
          <a:bodyPr wrap="none">
            <a:spAutoFit/>
          </a:bodyPr>
          <a:p>
            <a:r>
              <a:rPr altLang="ko-KR" b="1" dirty="0" lang="en-US" smtClean="0">
                <a:solidFill>
                  <a:schemeClr val="bg1"/>
                </a:solidFill>
                <a:latin typeface="Arial" pitchFamily="34" charset="0"/>
              </a:rPr>
              <a:t>5</a:t>
            </a:r>
            <a:endParaRPr b="1" dirty="0" lang="en-US"/>
          </a:p>
        </p:txBody>
      </p:sp>
    </p:spTree>
  </p:cSld>
  <p:clrMapOvr>
    <a:masterClrMapping/>
  </p:clrMapOvr>
  <p:transition xmlns:p14="http://schemas.microsoft.com/office/powerpoint/2010/main" spd="slow" advTm="5000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7" name="Rectangle 4"/>
          <p:cNvSpPr/>
          <p:nvPr/>
        </p:nvSpPr>
        <p:spPr>
          <a:xfrm>
            <a:off x="5764288" y="406811"/>
            <a:ext cx="2909964" cy="580763"/>
          </a:xfrm>
          <a:prstGeom prst="rect"/>
          <a:scene3d>
            <a:camera prst="orthographicFront"/>
            <a:lightRig dir="t" rig="fla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2" name="Group 5"/>
          <p:cNvGrpSpPr/>
          <p:nvPr/>
        </p:nvGrpSpPr>
        <p:grpSpPr>
          <a:xfrm>
            <a:off x="8384016" y="140042"/>
            <a:ext cx="580472" cy="580472"/>
            <a:chOff x="2696660" y="476327"/>
            <a:chExt cx="773963" cy="773963"/>
          </a:xfrm>
          <a:scene3d>
            <a:camera prst="orthographicFront"/>
            <a:lightRig dir="t" rig="flat"/>
          </a:scene3d>
        </p:grpSpPr>
        <p:sp>
          <p:nvSpPr>
            <p:cNvPr id="1049048" name="Oval 6"/>
            <p:cNvSpPr/>
            <p:nvPr/>
          </p:nvSpPr>
          <p:spPr>
            <a:xfrm>
              <a:off x="2696660" y="476327"/>
              <a:ext cx="773963" cy="773963"/>
            </a:xfrm>
            <a:prstGeom prst="ellipse"/>
            <a:gradFill>
              <a:gsLst>
                <a:gs pos="0">
                  <a:srgbClr val="FF3300"/>
                </a:gs>
                <a:gs pos="80000">
                  <a:srgbClr val="FF3300"/>
                </a:gs>
                <a:gs pos="100000">
                  <a:srgbClr val="FF3300"/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2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9049" name="Oval 4"/>
            <p:cNvSpPr/>
            <p:nvPr/>
          </p:nvSpPr>
          <p:spPr>
            <a:xfrm>
              <a:off x="2810004" y="589671"/>
              <a:ext cx="547275" cy="547275"/>
            </a:xfrm>
            <a:prstGeom prst="rect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p>
              <a:pPr algn="ctr" defTabSz="1366838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3075" lang="fa-IR"/>
            </a:p>
          </p:txBody>
        </p:sp>
      </p:grpSp>
      <p:sp>
        <p:nvSpPr>
          <p:cNvPr id="1049050" name="Rectangle 8"/>
          <p:cNvSpPr/>
          <p:nvPr/>
        </p:nvSpPr>
        <p:spPr>
          <a:xfrm>
            <a:off x="6904744" y="411510"/>
            <a:ext cx="1430200" cy="584775"/>
          </a:xfrm>
          <a:prstGeom prst="rect"/>
        </p:spPr>
        <p:txBody>
          <a:bodyPr wrap="none">
            <a:spAutoFit/>
          </a:bodyPr>
          <a:p>
            <a:pPr algn="r" rtl="1"/>
            <a:r>
              <a:rPr b="1" dirty="0" sz="3200" lang="fa-IR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oper Black" pitchFamily="18" charset="0"/>
              </a:rPr>
              <a:t>اچ ام بی </a:t>
            </a:r>
            <a:endParaRPr b="1" dirty="0" sz="3200" lang="fa-IR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049051" name="Rectangle 9"/>
          <p:cNvSpPr/>
          <p:nvPr/>
        </p:nvSpPr>
        <p:spPr>
          <a:xfrm>
            <a:off x="1475657" y="1227803"/>
            <a:ext cx="7560840" cy="4016484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just" indent="-285750" marL="285750" rtl="1">
              <a:lnSpc>
                <a:spcPct val="150000"/>
              </a:lnSpc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مکمل های </a:t>
            </a:r>
            <a:r>
              <a:rPr b="1" dirty="0" sz="17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HMB</a:t>
            </a: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با کاهش میزان تجزیه بافت ماهیچه ای بعد از انجام تمرینات ورزشی به بازسازی و بهبودی آن کمک می کند.</a:t>
            </a:r>
            <a:endParaRPr b="1" dirty="0" sz="1700" lang="en-US" smtClean="0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indent="-285750" marL="285750" rtl="1">
              <a:lnSpc>
                <a:spcPct val="150000"/>
              </a:lnSpc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به کاهش فرایندی به نام </a:t>
            </a:r>
            <a:r>
              <a:rPr b="1" dirty="0" sz="17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Proteolysis</a:t>
            </a: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یا تجزیه پروتئینی کمک می کنند</a:t>
            </a:r>
            <a:r>
              <a:rPr b="1" dirty="0" sz="17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 indent="-285750" marL="285750" rtl="1">
              <a:lnSpc>
                <a:spcPct val="150000"/>
              </a:lnSpc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b="1" dirty="0" sz="17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Proteolysis</a:t>
            </a: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فرایندی طبیعی است که در نتیجه بافت های ماهیچه ای ایجاد می شود و معمولا  بعد از فعالیت های شدید جسمانی به خصوص تمرین با وزنه رخ می دهد.</a:t>
            </a:r>
          </a:p>
          <a:p>
            <a:pPr algn="just" indent="-285750" marL="285750" rtl="1">
              <a:lnSpc>
                <a:spcPct val="150000"/>
              </a:lnSpc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مصرف </a:t>
            </a:r>
            <a:r>
              <a:rPr b="1" dirty="0" sz="17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HMB</a:t>
            </a: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با کاهش میزان تجزیه بافت ماهیچه ای و فروپاشی پروتئینی به بدن کمک می کند تا بازسازی عضلانی را بعد از تمرینات ورزشی آغاز کند.این بدان معناست که بدن شما جهت بهبود و بازسازی عضله برای مدت طولانی تری در حالت آنابولیک (فرایند متابولیکی که به سنتز مواد منتهی می شود ) باقی می ماند. </a:t>
            </a:r>
            <a:r>
              <a:rPr b="1" dirty="0" sz="17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b="1" dirty="0" sz="1700" lang="fa-IR" smtClean="0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indent="-285750" marL="285750" rtl="1">
              <a:lnSpc>
                <a:spcPct val="150000"/>
              </a:lnSpc>
              <a:buClr>
                <a:srgbClr val="FF3300"/>
              </a:buClr>
              <a:buFont typeface="Arial" panose="020B0604020202020204" pitchFamily="34" charset="0"/>
              <a:buChar char="•"/>
            </a:pP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052" name="Rectangle 10"/>
          <p:cNvSpPr/>
          <p:nvPr/>
        </p:nvSpPr>
        <p:spPr>
          <a:xfrm>
            <a:off x="5921754" y="341739"/>
            <a:ext cx="912409" cy="646331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dirty="0" sz="2400" lang="en-US" smtClean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One Stroke Script LET" pitchFamily="2" charset="0"/>
              </a:rPr>
              <a:t>HMB</a:t>
            </a:r>
            <a:endParaRPr dirty="0" sz="2400" lang="en-US">
              <a:ln w="3175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One Stroke Script L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Tm="5000"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3" name="Rectangle 56"/>
          <p:cNvSpPr>
            <a:spLocks noChangeArrowheads="1"/>
          </p:cNvSpPr>
          <p:nvPr/>
        </p:nvSpPr>
        <p:spPr bwMode="auto">
          <a:xfrm rot="5400000">
            <a:off x="4586919" y="660443"/>
            <a:ext cx="1474108" cy="7200801"/>
          </a:xfrm>
          <a:prstGeom prst="rect"/>
          <a:gradFill>
            <a:gsLst>
              <a:gs pos="0">
                <a:schemeClr val="tx1">
                  <a:lumMod val="85000"/>
                  <a:lumOff val="15000"/>
                </a:schemeClr>
              </a:gs>
              <a:gs pos="2952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  <a:ln>
            <a:solidFill>
              <a:srgbClr val="98762F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wrap="none"/>
          <a:p>
            <a:endParaRPr altLang="en-US" lang="ko-KR">
              <a:ln>
                <a:solidFill>
                  <a:srgbClr val="98762F"/>
                </a:solidFill>
              </a:ln>
              <a:solidFill>
                <a:srgbClr val="98762F"/>
              </a:solidFill>
              <a:latin typeface="Arial" pitchFamily="34" charset="0"/>
            </a:endParaRPr>
          </a:p>
        </p:txBody>
      </p:sp>
      <p:sp useBgFill="1">
        <p:nvSpPr>
          <p:cNvPr id="1049054" name="AutoShape 106"/>
          <p:cNvSpPr>
            <a:spLocks noChangeArrowheads="1"/>
          </p:cNvSpPr>
          <p:nvPr/>
        </p:nvSpPr>
        <p:spPr bwMode="auto">
          <a:xfrm rot="5400000">
            <a:off x="8401513" y="3544140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55" name="AutoShape 107"/>
          <p:cNvSpPr>
            <a:spLocks noChangeArrowheads="1"/>
          </p:cNvSpPr>
          <p:nvPr/>
        </p:nvSpPr>
        <p:spPr bwMode="auto">
          <a:xfrm rot="5400000">
            <a:off x="7393401" y="3544140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56" name="AutoShape 113"/>
          <p:cNvSpPr>
            <a:spLocks noChangeArrowheads="1"/>
          </p:cNvSpPr>
          <p:nvPr/>
        </p:nvSpPr>
        <p:spPr bwMode="auto">
          <a:xfrm rot="5400000">
            <a:off x="6889345" y="3544140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57" name="AutoShape 114"/>
          <p:cNvSpPr>
            <a:spLocks noChangeArrowheads="1"/>
          </p:cNvSpPr>
          <p:nvPr/>
        </p:nvSpPr>
        <p:spPr bwMode="auto">
          <a:xfrm rot="5400000">
            <a:off x="5881233" y="3544140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58" name="AutoShape 115"/>
          <p:cNvSpPr>
            <a:spLocks noChangeArrowheads="1"/>
          </p:cNvSpPr>
          <p:nvPr/>
        </p:nvSpPr>
        <p:spPr bwMode="auto">
          <a:xfrm rot="5400000">
            <a:off x="4833007" y="3544140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59" name="AutoShape 116"/>
          <p:cNvSpPr>
            <a:spLocks noChangeArrowheads="1"/>
          </p:cNvSpPr>
          <p:nvPr/>
        </p:nvSpPr>
        <p:spPr bwMode="auto">
          <a:xfrm rot="5400000">
            <a:off x="3824895" y="3544140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60" name="AutoShape 117"/>
          <p:cNvSpPr>
            <a:spLocks noChangeArrowheads="1"/>
          </p:cNvSpPr>
          <p:nvPr/>
        </p:nvSpPr>
        <p:spPr bwMode="auto">
          <a:xfrm rot="5400000">
            <a:off x="2816783" y="3544140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61" name="AutoShape 107"/>
          <p:cNvSpPr>
            <a:spLocks noChangeArrowheads="1"/>
          </p:cNvSpPr>
          <p:nvPr/>
        </p:nvSpPr>
        <p:spPr bwMode="auto">
          <a:xfrm rot="5400000">
            <a:off x="7897457" y="3544141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62" name="AutoShape 114"/>
          <p:cNvSpPr>
            <a:spLocks noChangeArrowheads="1"/>
          </p:cNvSpPr>
          <p:nvPr/>
        </p:nvSpPr>
        <p:spPr bwMode="auto">
          <a:xfrm rot="5400000">
            <a:off x="6385289" y="3544141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63" name="AutoShape 115"/>
          <p:cNvSpPr>
            <a:spLocks noChangeArrowheads="1"/>
          </p:cNvSpPr>
          <p:nvPr/>
        </p:nvSpPr>
        <p:spPr bwMode="auto">
          <a:xfrm rot="5400000">
            <a:off x="5337063" y="3544141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64" name="AutoShape 116"/>
          <p:cNvSpPr>
            <a:spLocks noChangeArrowheads="1"/>
          </p:cNvSpPr>
          <p:nvPr/>
        </p:nvSpPr>
        <p:spPr bwMode="auto">
          <a:xfrm rot="5400000">
            <a:off x="4328951" y="3544141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65" name="AutoShape 117"/>
          <p:cNvSpPr>
            <a:spLocks noChangeArrowheads="1"/>
          </p:cNvSpPr>
          <p:nvPr/>
        </p:nvSpPr>
        <p:spPr bwMode="auto">
          <a:xfrm rot="5400000">
            <a:off x="3320839" y="3544141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66" name="AutoShape 118"/>
          <p:cNvSpPr>
            <a:spLocks noChangeArrowheads="1"/>
          </p:cNvSpPr>
          <p:nvPr/>
        </p:nvSpPr>
        <p:spPr bwMode="auto">
          <a:xfrm rot="5400000">
            <a:off x="2312727" y="3544141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67" name="AutoShape 106"/>
          <p:cNvSpPr>
            <a:spLocks noChangeArrowheads="1"/>
          </p:cNvSpPr>
          <p:nvPr/>
        </p:nvSpPr>
        <p:spPr bwMode="auto">
          <a:xfrm rot="5400000">
            <a:off x="8649431" y="3544140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68" name="AutoShape 107"/>
          <p:cNvSpPr>
            <a:spLocks noChangeArrowheads="1"/>
          </p:cNvSpPr>
          <p:nvPr/>
        </p:nvSpPr>
        <p:spPr bwMode="auto">
          <a:xfrm rot="5400000">
            <a:off x="7641319" y="3544140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69" name="AutoShape 113"/>
          <p:cNvSpPr>
            <a:spLocks noChangeArrowheads="1"/>
          </p:cNvSpPr>
          <p:nvPr/>
        </p:nvSpPr>
        <p:spPr bwMode="auto">
          <a:xfrm rot="5400000">
            <a:off x="7137263" y="3544140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70" name="AutoShape 114"/>
          <p:cNvSpPr>
            <a:spLocks noChangeArrowheads="1"/>
          </p:cNvSpPr>
          <p:nvPr/>
        </p:nvSpPr>
        <p:spPr bwMode="auto">
          <a:xfrm rot="5400000">
            <a:off x="6129151" y="3544140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71" name="AutoShape 115"/>
          <p:cNvSpPr>
            <a:spLocks noChangeArrowheads="1"/>
          </p:cNvSpPr>
          <p:nvPr/>
        </p:nvSpPr>
        <p:spPr bwMode="auto">
          <a:xfrm rot="5400000">
            <a:off x="5089145" y="3544140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72" name="AutoShape 116"/>
          <p:cNvSpPr>
            <a:spLocks noChangeArrowheads="1"/>
          </p:cNvSpPr>
          <p:nvPr/>
        </p:nvSpPr>
        <p:spPr bwMode="auto">
          <a:xfrm rot="5400000">
            <a:off x="4081033" y="3544140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73" name="AutoShape 117"/>
          <p:cNvSpPr>
            <a:spLocks noChangeArrowheads="1"/>
          </p:cNvSpPr>
          <p:nvPr/>
        </p:nvSpPr>
        <p:spPr bwMode="auto">
          <a:xfrm rot="5400000">
            <a:off x="3072921" y="3544140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74" name="AutoShape 114"/>
          <p:cNvSpPr>
            <a:spLocks noChangeArrowheads="1"/>
          </p:cNvSpPr>
          <p:nvPr/>
        </p:nvSpPr>
        <p:spPr bwMode="auto">
          <a:xfrm rot="5400000">
            <a:off x="6633207" y="3544141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75" name="AutoShape 115"/>
          <p:cNvSpPr>
            <a:spLocks noChangeArrowheads="1"/>
          </p:cNvSpPr>
          <p:nvPr/>
        </p:nvSpPr>
        <p:spPr bwMode="auto">
          <a:xfrm rot="5400000">
            <a:off x="5625095" y="3544141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76" name="AutoShape 116"/>
          <p:cNvSpPr>
            <a:spLocks noChangeArrowheads="1"/>
          </p:cNvSpPr>
          <p:nvPr/>
        </p:nvSpPr>
        <p:spPr bwMode="auto">
          <a:xfrm rot="5400000">
            <a:off x="4585089" y="3544141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77" name="AutoShape 117"/>
          <p:cNvSpPr>
            <a:spLocks noChangeArrowheads="1"/>
          </p:cNvSpPr>
          <p:nvPr/>
        </p:nvSpPr>
        <p:spPr bwMode="auto">
          <a:xfrm rot="5400000">
            <a:off x="3576977" y="3544141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78" name="AutoShape 118"/>
          <p:cNvSpPr>
            <a:spLocks noChangeArrowheads="1"/>
          </p:cNvSpPr>
          <p:nvPr/>
        </p:nvSpPr>
        <p:spPr bwMode="auto">
          <a:xfrm rot="5400000">
            <a:off x="2568865" y="3544141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>
        <p:nvSpPr>
          <p:cNvPr id="1049079" name="모서리가 둥근 직사각형 122"/>
          <p:cNvSpPr/>
          <p:nvPr/>
        </p:nvSpPr>
        <p:spPr>
          <a:xfrm>
            <a:off x="1820796" y="3768725"/>
            <a:ext cx="1503014" cy="967003"/>
          </a:xfrm>
          <a:prstGeom prst="roundRect">
            <a:avLst>
              <a:gd name="adj" fmla="val 58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sz="2400" lang="ko-KR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49080" name="모서리가 둥근 직사각형 123"/>
          <p:cNvSpPr/>
          <p:nvPr/>
        </p:nvSpPr>
        <p:spPr>
          <a:xfrm>
            <a:off x="3645050" y="3768725"/>
            <a:ext cx="1503014" cy="967003"/>
          </a:xfrm>
          <a:prstGeom prst="roundRect">
            <a:avLst>
              <a:gd name="adj" fmla="val 58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sz="2400" lang="ko-KR">
              <a:latin typeface="Arial" pitchFamily="34" charset="0"/>
            </a:endParaRPr>
          </a:p>
        </p:txBody>
      </p:sp>
      <p:sp>
        <p:nvSpPr>
          <p:cNvPr id="1049081" name="모서리가 둥근 직사각형 124"/>
          <p:cNvSpPr/>
          <p:nvPr/>
        </p:nvSpPr>
        <p:spPr>
          <a:xfrm>
            <a:off x="5436096" y="3768725"/>
            <a:ext cx="1503014" cy="967003"/>
          </a:xfrm>
          <a:prstGeom prst="roundRect">
            <a:avLst>
              <a:gd name="adj" fmla="val 58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sz="2400" lang="ko-KR">
              <a:latin typeface="Arial" pitchFamily="34" charset="0"/>
            </a:endParaRPr>
          </a:p>
        </p:txBody>
      </p:sp>
      <p:sp>
        <p:nvSpPr>
          <p:cNvPr id="1049082" name="모서리가 둥근 직사각형 125"/>
          <p:cNvSpPr/>
          <p:nvPr/>
        </p:nvSpPr>
        <p:spPr>
          <a:xfrm>
            <a:off x="7164288" y="3768725"/>
            <a:ext cx="1503014" cy="967003"/>
          </a:xfrm>
          <a:prstGeom prst="roundRect">
            <a:avLst>
              <a:gd name="adj" fmla="val 58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sz="2400" lang="ko-KR">
              <a:latin typeface="Arial" pitchFamily="34" charset="0"/>
            </a:endParaRPr>
          </a:p>
        </p:txBody>
      </p:sp>
      <p:sp useBgFill="1">
        <p:nvSpPr>
          <p:cNvPr id="1049083" name="AutoShape 106"/>
          <p:cNvSpPr>
            <a:spLocks noChangeArrowheads="1"/>
          </p:cNvSpPr>
          <p:nvPr/>
        </p:nvSpPr>
        <p:spPr bwMode="auto">
          <a:xfrm rot="5400000">
            <a:off x="8145375" y="3544141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84" name="AutoShape 118"/>
          <p:cNvSpPr>
            <a:spLocks noChangeArrowheads="1"/>
          </p:cNvSpPr>
          <p:nvPr/>
        </p:nvSpPr>
        <p:spPr bwMode="auto">
          <a:xfrm rot="5400000">
            <a:off x="2064809" y="3540772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85" name="AutoShape 118"/>
          <p:cNvSpPr>
            <a:spLocks noChangeArrowheads="1"/>
          </p:cNvSpPr>
          <p:nvPr/>
        </p:nvSpPr>
        <p:spPr bwMode="auto">
          <a:xfrm rot="5400000">
            <a:off x="1808671" y="3549140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86" name="AutoShape 106"/>
          <p:cNvSpPr>
            <a:spLocks noChangeArrowheads="1"/>
          </p:cNvSpPr>
          <p:nvPr/>
        </p:nvSpPr>
        <p:spPr bwMode="auto">
          <a:xfrm rot="5400000">
            <a:off x="8401513" y="4771973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87" name="AutoShape 107"/>
          <p:cNvSpPr>
            <a:spLocks noChangeArrowheads="1"/>
          </p:cNvSpPr>
          <p:nvPr/>
        </p:nvSpPr>
        <p:spPr bwMode="auto">
          <a:xfrm rot="5400000">
            <a:off x="7393401" y="4771973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88" name="AutoShape 113"/>
          <p:cNvSpPr>
            <a:spLocks noChangeArrowheads="1"/>
          </p:cNvSpPr>
          <p:nvPr/>
        </p:nvSpPr>
        <p:spPr bwMode="auto">
          <a:xfrm rot="5400000">
            <a:off x="6889345" y="4771973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89" name="AutoShape 114"/>
          <p:cNvSpPr>
            <a:spLocks noChangeArrowheads="1"/>
          </p:cNvSpPr>
          <p:nvPr/>
        </p:nvSpPr>
        <p:spPr bwMode="auto">
          <a:xfrm rot="5400000">
            <a:off x="5881233" y="4771973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90" name="AutoShape 115"/>
          <p:cNvSpPr>
            <a:spLocks noChangeArrowheads="1"/>
          </p:cNvSpPr>
          <p:nvPr/>
        </p:nvSpPr>
        <p:spPr bwMode="auto">
          <a:xfrm rot="5400000">
            <a:off x="4833007" y="4771973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91" name="AutoShape 116"/>
          <p:cNvSpPr>
            <a:spLocks noChangeArrowheads="1"/>
          </p:cNvSpPr>
          <p:nvPr/>
        </p:nvSpPr>
        <p:spPr bwMode="auto">
          <a:xfrm rot="5400000">
            <a:off x="3824895" y="4771973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92" name="AutoShape 117"/>
          <p:cNvSpPr>
            <a:spLocks noChangeArrowheads="1"/>
          </p:cNvSpPr>
          <p:nvPr/>
        </p:nvSpPr>
        <p:spPr bwMode="auto">
          <a:xfrm rot="5400000">
            <a:off x="2816783" y="4771973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93" name="AutoShape 107"/>
          <p:cNvSpPr>
            <a:spLocks noChangeArrowheads="1"/>
          </p:cNvSpPr>
          <p:nvPr/>
        </p:nvSpPr>
        <p:spPr bwMode="auto">
          <a:xfrm rot="5400000">
            <a:off x="7897457" y="4771974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94" name="AutoShape 114"/>
          <p:cNvSpPr>
            <a:spLocks noChangeArrowheads="1"/>
          </p:cNvSpPr>
          <p:nvPr/>
        </p:nvSpPr>
        <p:spPr bwMode="auto">
          <a:xfrm rot="5400000">
            <a:off x="6385289" y="4771974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95" name="AutoShape 115"/>
          <p:cNvSpPr>
            <a:spLocks noChangeArrowheads="1"/>
          </p:cNvSpPr>
          <p:nvPr/>
        </p:nvSpPr>
        <p:spPr bwMode="auto">
          <a:xfrm rot="5400000">
            <a:off x="5337063" y="4771974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96" name="AutoShape 116"/>
          <p:cNvSpPr>
            <a:spLocks noChangeArrowheads="1"/>
          </p:cNvSpPr>
          <p:nvPr/>
        </p:nvSpPr>
        <p:spPr bwMode="auto">
          <a:xfrm rot="5400000">
            <a:off x="4328951" y="4771974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97" name="AutoShape 117"/>
          <p:cNvSpPr>
            <a:spLocks noChangeArrowheads="1"/>
          </p:cNvSpPr>
          <p:nvPr/>
        </p:nvSpPr>
        <p:spPr bwMode="auto">
          <a:xfrm rot="5400000">
            <a:off x="3320839" y="4771974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98" name="AutoShape 118"/>
          <p:cNvSpPr>
            <a:spLocks noChangeArrowheads="1"/>
          </p:cNvSpPr>
          <p:nvPr/>
        </p:nvSpPr>
        <p:spPr bwMode="auto">
          <a:xfrm rot="5400000">
            <a:off x="2312727" y="4771974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099" name="AutoShape 106"/>
          <p:cNvSpPr>
            <a:spLocks noChangeArrowheads="1"/>
          </p:cNvSpPr>
          <p:nvPr/>
        </p:nvSpPr>
        <p:spPr bwMode="auto">
          <a:xfrm rot="5400000">
            <a:off x="8649431" y="4771973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100" name="AutoShape 107"/>
          <p:cNvSpPr>
            <a:spLocks noChangeArrowheads="1"/>
          </p:cNvSpPr>
          <p:nvPr/>
        </p:nvSpPr>
        <p:spPr bwMode="auto">
          <a:xfrm rot="5400000">
            <a:off x="7641319" y="4771973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101" name="AutoShape 113"/>
          <p:cNvSpPr>
            <a:spLocks noChangeArrowheads="1"/>
          </p:cNvSpPr>
          <p:nvPr/>
        </p:nvSpPr>
        <p:spPr bwMode="auto">
          <a:xfrm rot="5400000">
            <a:off x="7137263" y="4771973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102" name="AutoShape 114"/>
          <p:cNvSpPr>
            <a:spLocks noChangeArrowheads="1"/>
          </p:cNvSpPr>
          <p:nvPr/>
        </p:nvSpPr>
        <p:spPr bwMode="auto">
          <a:xfrm rot="5400000">
            <a:off x="6129151" y="4771973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103" name="AutoShape 115"/>
          <p:cNvSpPr>
            <a:spLocks noChangeArrowheads="1"/>
          </p:cNvSpPr>
          <p:nvPr/>
        </p:nvSpPr>
        <p:spPr bwMode="auto">
          <a:xfrm rot="5400000">
            <a:off x="5089145" y="4771973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104" name="AutoShape 116"/>
          <p:cNvSpPr>
            <a:spLocks noChangeArrowheads="1"/>
          </p:cNvSpPr>
          <p:nvPr/>
        </p:nvSpPr>
        <p:spPr bwMode="auto">
          <a:xfrm rot="5400000">
            <a:off x="4081033" y="4771973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105" name="AutoShape 117"/>
          <p:cNvSpPr>
            <a:spLocks noChangeArrowheads="1"/>
          </p:cNvSpPr>
          <p:nvPr/>
        </p:nvSpPr>
        <p:spPr bwMode="auto">
          <a:xfrm rot="5400000">
            <a:off x="3072921" y="4771973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106" name="AutoShape 114"/>
          <p:cNvSpPr>
            <a:spLocks noChangeArrowheads="1"/>
          </p:cNvSpPr>
          <p:nvPr/>
        </p:nvSpPr>
        <p:spPr bwMode="auto">
          <a:xfrm rot="5400000">
            <a:off x="6633207" y="4771974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107" name="AutoShape 115"/>
          <p:cNvSpPr>
            <a:spLocks noChangeArrowheads="1"/>
          </p:cNvSpPr>
          <p:nvPr/>
        </p:nvSpPr>
        <p:spPr bwMode="auto">
          <a:xfrm rot="5400000">
            <a:off x="5625095" y="4771974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108" name="AutoShape 116"/>
          <p:cNvSpPr>
            <a:spLocks noChangeArrowheads="1"/>
          </p:cNvSpPr>
          <p:nvPr/>
        </p:nvSpPr>
        <p:spPr bwMode="auto">
          <a:xfrm rot="5400000">
            <a:off x="4585089" y="4771974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109" name="AutoShape 117"/>
          <p:cNvSpPr>
            <a:spLocks noChangeArrowheads="1"/>
          </p:cNvSpPr>
          <p:nvPr/>
        </p:nvSpPr>
        <p:spPr bwMode="auto">
          <a:xfrm rot="5400000">
            <a:off x="3576977" y="4771974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110" name="AutoShape 118"/>
          <p:cNvSpPr>
            <a:spLocks noChangeArrowheads="1"/>
          </p:cNvSpPr>
          <p:nvPr/>
        </p:nvSpPr>
        <p:spPr bwMode="auto">
          <a:xfrm rot="5400000">
            <a:off x="2568865" y="4771974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111" name="AutoShape 106"/>
          <p:cNvSpPr>
            <a:spLocks noChangeArrowheads="1"/>
          </p:cNvSpPr>
          <p:nvPr/>
        </p:nvSpPr>
        <p:spPr bwMode="auto">
          <a:xfrm rot="5400000">
            <a:off x="8145375" y="4771974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112" name="AutoShape 118"/>
          <p:cNvSpPr>
            <a:spLocks noChangeArrowheads="1"/>
          </p:cNvSpPr>
          <p:nvPr/>
        </p:nvSpPr>
        <p:spPr bwMode="auto">
          <a:xfrm rot="5400000">
            <a:off x="2064809" y="4768605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sp useBgFill="1">
        <p:nvSpPr>
          <p:cNvPr id="1049113" name="AutoShape 118"/>
          <p:cNvSpPr>
            <a:spLocks noChangeArrowheads="1"/>
          </p:cNvSpPr>
          <p:nvPr/>
        </p:nvSpPr>
        <p:spPr bwMode="auto">
          <a:xfrm rot="5400000">
            <a:off x="1808671" y="4776973"/>
            <a:ext cx="157952" cy="184129"/>
          </a:xfrm>
          <a:prstGeom prst="roundRect">
            <a:avLst>
              <a:gd name="adj" fmla="val 16667"/>
            </a:avLst>
          </a:prstGeom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altLang="en-US" lang="ko-KR">
              <a:latin typeface="Arial" pitchFamily="34" charset="0"/>
            </a:endParaRPr>
          </a:p>
        </p:txBody>
      </p:sp>
      <p:pic>
        <p:nvPicPr>
          <p:cNvPr id="2097177" name="Picture 14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4182" t="4182" r="12201"/>
          <a:stretch>
            <a:fillRect/>
          </a:stretch>
        </p:blipFill>
        <p:spPr>
          <a:xfrm>
            <a:off x="1820796" y="3795886"/>
            <a:ext cx="1482795" cy="891258"/>
          </a:xfrm>
          <a:prstGeom prst="rect"/>
        </p:spPr>
      </p:pic>
      <p:pic>
        <p:nvPicPr>
          <p:cNvPr id="2097178" name="Picture 14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1815" t="3500" r="2138" b="5400"/>
          <a:stretch>
            <a:fillRect/>
          </a:stretch>
        </p:blipFill>
        <p:spPr>
          <a:xfrm>
            <a:off x="3670623" y="3795021"/>
            <a:ext cx="1405433" cy="891258"/>
          </a:xfrm>
          <a:prstGeom prst="rect"/>
        </p:spPr>
      </p:pic>
      <p:pic>
        <p:nvPicPr>
          <p:cNvPr id="2097179" name="Picture 14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l="6693" t="11028" r="2941" b="9503"/>
          <a:stretch>
            <a:fillRect/>
          </a:stretch>
        </p:blipFill>
        <p:spPr>
          <a:xfrm>
            <a:off x="5469304" y="3787249"/>
            <a:ext cx="1453754" cy="899029"/>
          </a:xfrm>
          <a:prstGeom prst="rect"/>
        </p:spPr>
      </p:pic>
      <p:pic>
        <p:nvPicPr>
          <p:cNvPr id="2097180" name="Picture 14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 cstate="print"/>
          <a:srcRect l="7161" t="861" r="5900"/>
          <a:stretch>
            <a:fillRect/>
          </a:stretch>
        </p:blipFill>
        <p:spPr>
          <a:xfrm>
            <a:off x="7201789" y="3787249"/>
            <a:ext cx="1434553" cy="926644"/>
          </a:xfrm>
          <a:prstGeom prst="rect"/>
        </p:spPr>
      </p:pic>
      <p:sp>
        <p:nvSpPr>
          <p:cNvPr id="1049114" name="Rectangle 148"/>
          <p:cNvSpPr/>
          <p:nvPr/>
        </p:nvSpPr>
        <p:spPr>
          <a:xfrm>
            <a:off x="3582196" y="-92546"/>
            <a:ext cx="4924746" cy="1028445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44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ترموژنیک با مواد غذایی </a:t>
            </a:r>
            <a:endParaRPr b="1" dirty="0" sz="4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81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316416" y="390739"/>
            <a:ext cx="618075" cy="596835"/>
          </a:xfrm>
          <a:prstGeom prst="rect"/>
          <a:noFill/>
        </p:spPr>
      </p:pic>
      <p:sp>
        <p:nvSpPr>
          <p:cNvPr id="1049115" name="Rectangle 150"/>
          <p:cNvSpPr/>
          <p:nvPr/>
        </p:nvSpPr>
        <p:spPr>
          <a:xfrm>
            <a:off x="1619674" y="1315413"/>
            <a:ext cx="7272808" cy="4185577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indent="-342900" marL="342900" rtl="1">
              <a:lnSpc>
                <a:spcPct val="150000"/>
              </a:lnSpc>
              <a:buFont typeface="맑은 고딕" panose="020B0503020000020004" pitchFamily="34" charset="-127"/>
              <a:buChar char="«"/>
            </a:pPr>
            <a:r>
              <a:rPr b="1" dirty="0" sz="2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به زبان ساده تر یعنی چربی سوز ،ترموژن به تولید گرما در بدن اطلاق می شود.</a:t>
            </a:r>
          </a:p>
          <a:p>
            <a:pPr algn="r" indent="-342900" marL="342900" rtl="1">
              <a:lnSpc>
                <a:spcPct val="150000"/>
              </a:lnSpc>
              <a:buFont typeface="맑은 고딕" panose="020B0503020000020004" pitchFamily="34" charset="-127"/>
              <a:buChar char="«"/>
            </a:pPr>
            <a:r>
              <a:rPr b="1" dirty="0" sz="2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موجب افزایش متابولیسم و سوخت وساز و کاهش وزن می شود.</a:t>
            </a:r>
          </a:p>
          <a:p>
            <a:pPr algn="r" indent="-342900" marL="342900" rtl="1">
              <a:lnSpc>
                <a:spcPct val="150000"/>
              </a:lnSpc>
              <a:buFont typeface="맑은 고딕" panose="020B0503020000020004" pitchFamily="34" charset="-127"/>
              <a:buChar char="«"/>
            </a:pPr>
            <a:r>
              <a:rPr b="1" dirty="0" sz="2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با مصرف برخی مواد غذایی سوخت وساز بدن به طور طبیعی بالا می رود و بدون نیاز به قرص های لاغری با انواع عوارض جانبی وزن بدن کاهش پیدا می کند .</a:t>
            </a:r>
          </a:p>
          <a:p>
            <a:pPr algn="r" indent="-342900" marL="342900" rtl="1">
              <a:lnSpc>
                <a:spcPct val="150000"/>
              </a:lnSpc>
              <a:buFont typeface="맑은 고딕" panose="020B0503020000020004" pitchFamily="34" charset="-127"/>
              <a:buChar char="«"/>
            </a:pPr>
            <a:endParaRPr b="1" dirty="0" sz="2000" lang="fa-IR" smtClean="0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indent="-342900" marL="342900" rtl="1">
              <a:lnSpc>
                <a:spcPct val="150000"/>
              </a:lnSpc>
              <a:buFont typeface="맑은 고딕" panose="020B0503020000020004" pitchFamily="34" charset="-127"/>
              <a:buChar char="«"/>
            </a:pPr>
            <a:endParaRPr b="1" dirty="0" sz="2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 advTm="5000" p14:dur="1500">
    <p:spli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6" name="모서리가 둥근 직사각형 25"/>
          <p:cNvSpPr/>
          <p:nvPr/>
        </p:nvSpPr>
        <p:spPr>
          <a:xfrm flipH="1">
            <a:off x="5533307" y="1454879"/>
            <a:ext cx="3240029" cy="2089624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15240">
            <a:noFill/>
          </a:ln>
          <a:effectLst>
            <a:outerShdw algn="tl" dir="2700000" dist="38100" rotWithShape="0">
              <a:prstClr val="black">
                <a:alpha val="50000"/>
              </a:prstClr>
            </a:outerShdw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altLang="en-US" sz="1050" kumimoji="0" lang="ko-KR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49117" name="모서리가 둥근 직사각형 15"/>
          <p:cNvSpPr/>
          <p:nvPr/>
        </p:nvSpPr>
        <p:spPr>
          <a:xfrm>
            <a:off x="1797555" y="1480893"/>
            <a:ext cx="2792161" cy="2089624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0"/>
          </a:gradFill>
          <a:ln w="15240">
            <a:noFill/>
          </a:ln>
          <a:effectLst>
            <a:outerShdw algn="tl" dir="2700000" dist="38100" rotWithShape="0">
              <a:prstClr val="black">
                <a:alpha val="50000"/>
              </a:prstClr>
            </a:outerShdw>
            <a:reflection algn="bl" blurRad="6350" dir="5400000" endA="300" endPos="35000" rotWithShape="0" stA="52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altLang="en-US" sz="1050" kumimoji="0" lang="ko-KR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35" name="그룹 23"/>
          <p:cNvGrpSpPr/>
          <p:nvPr/>
        </p:nvGrpSpPr>
        <p:grpSpPr>
          <a:xfrm>
            <a:off x="3923928" y="2931790"/>
            <a:ext cx="2488461" cy="2488461"/>
            <a:chOff x="2989625" y="2271494"/>
            <a:chExt cx="3187909" cy="318791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perspectiveFront">
              <a:rot lat="17999998" lon="0" rev="0"/>
            </a:camera>
            <a:lightRig dir="t" rig="balanced"/>
          </a:scene3d>
        </p:grpSpPr>
        <p:sp>
          <p:nvSpPr>
            <p:cNvPr id="1049118" name="막힌 원호 8"/>
            <p:cNvSpPr/>
            <p:nvPr/>
          </p:nvSpPr>
          <p:spPr>
            <a:xfrm rot="5400000">
              <a:off x="2989625" y="2271494"/>
              <a:ext cx="3187909" cy="3187909"/>
            </a:xfrm>
            <a:prstGeom prst="blockArc">
              <a:avLst>
                <a:gd name="adj1" fmla="val 10828547"/>
                <a:gd name="adj2" fmla="val 21558280"/>
                <a:gd name="adj3" fmla="val 7716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sp3d extrusionH="76200">
              <a:bevelT w="50800" h="2540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altLang="en-US" sz="1400" kumimoji="0" lang="ko-K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49119" name="막힌 원호 7"/>
            <p:cNvSpPr/>
            <p:nvPr/>
          </p:nvSpPr>
          <p:spPr>
            <a:xfrm rot="16200000">
              <a:off x="2989625" y="2271495"/>
              <a:ext cx="3187909" cy="3187909"/>
            </a:xfrm>
            <a:prstGeom prst="blockArc">
              <a:avLst>
                <a:gd name="adj1" fmla="val 10844298"/>
                <a:gd name="adj2" fmla="val 21558280"/>
                <a:gd name="adj3" fmla="val 7716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</a:gradFill>
            <a:ln>
              <a:noFill/>
            </a:ln>
            <a:sp3d extrusionH="76200">
              <a:bevelT w="50800" h="2540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altLang="en-US" sz="1400" kumimoji="0" lang="ko-KR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049120" name="Oval 111"/>
          <p:cNvSpPr>
            <a:spLocks noChangeArrowheads="1"/>
          </p:cNvSpPr>
          <p:nvPr/>
        </p:nvSpPr>
        <p:spPr bwMode="auto">
          <a:xfrm>
            <a:off x="4283329" y="4237866"/>
            <a:ext cx="1769658" cy="687681"/>
          </a:xfrm>
          <a:prstGeom prst="ellipse"/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anchor="ctr" wrap="none"/>
          <a:p>
            <a:endParaRPr altLang="en-US" sz="1400" kumimoji="0" lang="ko-KR">
              <a:latin typeface="Arial" pitchFamily="34" charset="0"/>
              <a:ea typeface="맑은 고딕" pitchFamily="50" charset="-127"/>
            </a:endParaRPr>
          </a:p>
        </p:txBody>
      </p:sp>
      <p:pic>
        <p:nvPicPr>
          <p:cNvPr id="2097182" name="Picture 2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-781" r="191"/>
          <a:stretch>
            <a:fillRect/>
          </a:stretch>
        </p:blipFill>
        <p:spPr>
          <a:xfrm>
            <a:off x="4623582" y="3003798"/>
            <a:ext cx="909723" cy="1570824"/>
          </a:xfrm>
          <a:prstGeom prst="rect"/>
          <a:ln>
            <a:noFill/>
          </a:ln>
          <a:effectLst>
            <a:softEdge rad="31750"/>
          </a:effectLst>
        </p:spPr>
      </p:pic>
      <p:sp>
        <p:nvSpPr>
          <p:cNvPr id="1049121" name="Rectangle 25"/>
          <p:cNvSpPr/>
          <p:nvPr/>
        </p:nvSpPr>
        <p:spPr>
          <a:xfrm>
            <a:off x="4912130" y="-141255"/>
            <a:ext cx="3469218" cy="1615827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66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پروتئین وی</a:t>
            </a:r>
            <a:endParaRPr b="1" dirty="0" sz="6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83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268188" y="711381"/>
            <a:ext cx="618075" cy="596835"/>
          </a:xfrm>
          <a:prstGeom prst="rect"/>
          <a:noFill/>
        </p:spPr>
      </p:pic>
      <p:sp>
        <p:nvSpPr>
          <p:cNvPr id="1049122" name="Rectangle 28"/>
          <p:cNvSpPr/>
          <p:nvPr/>
        </p:nvSpPr>
        <p:spPr>
          <a:xfrm>
            <a:off x="5436096" y="1721796"/>
            <a:ext cx="3096344" cy="166199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انواع مختلفی دارد،از شیر تهیه می شود</a:t>
            </a:r>
          </a:p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شیر20%وی و80%کازئین دارد</a:t>
            </a:r>
          </a:p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به پروتئین شیر کازئین به پروتئین پنیر</a:t>
            </a:r>
          </a:p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وی میگویند. 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123" name="Rectangle 29"/>
          <p:cNvSpPr/>
          <p:nvPr/>
        </p:nvSpPr>
        <p:spPr>
          <a:xfrm>
            <a:off x="1982297" y="1563638"/>
            <a:ext cx="2949743" cy="2246769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l"/>
            <a:r>
              <a:rPr dirty="0" sz="14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WHEY CONCENTRATE</a:t>
            </a:r>
          </a:p>
          <a:p>
            <a:pPr algn="l"/>
            <a:r>
              <a:rPr dirty="0" sz="14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WHEY ISOLATES</a:t>
            </a:r>
          </a:p>
          <a:p>
            <a:pPr algn="l"/>
            <a:r>
              <a:rPr dirty="0" sz="14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CASEIN PROTEIN</a:t>
            </a:r>
          </a:p>
          <a:p>
            <a:pPr algn="l"/>
            <a:r>
              <a:rPr dirty="0" sz="14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HYDROLYSATE POROTEIN</a:t>
            </a:r>
          </a:p>
          <a:p>
            <a:pPr algn="l"/>
            <a:r>
              <a:rPr dirty="0" sz="14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SOY PORTEIN</a:t>
            </a:r>
          </a:p>
          <a:p>
            <a:pPr algn="l"/>
            <a:r>
              <a:rPr dirty="0" sz="14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MILK POROTEIN ISOLATE</a:t>
            </a:r>
          </a:p>
          <a:p>
            <a:pPr algn="l"/>
            <a:r>
              <a:rPr dirty="0" sz="14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EGG ALBUMIN</a:t>
            </a:r>
          </a:p>
          <a:p>
            <a:pPr algn="l"/>
            <a:r>
              <a:rPr dirty="0" sz="14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BEEPOROTEIN</a:t>
            </a:r>
          </a:p>
          <a:p>
            <a:pPr algn="l"/>
            <a:r>
              <a:rPr dirty="0" sz="14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GAINER</a:t>
            </a:r>
          </a:p>
          <a:p>
            <a:pPr algn="l"/>
            <a:r>
              <a:rPr dirty="0" sz="14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dirty="0" sz="14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124" name="AutoShape 12"/>
          <p:cNvSpPr>
            <a:spLocks noChangeArrowheads="1"/>
          </p:cNvSpPr>
          <p:nvPr/>
        </p:nvSpPr>
        <p:spPr bwMode="auto">
          <a:xfrm rot="16200000">
            <a:off x="7792348" y="2355955"/>
            <a:ext cx="1721084" cy="240896"/>
          </a:xfrm>
          <a:prstGeom prst="rightArrow">
            <a:avLst>
              <a:gd name="adj1" fmla="val 38231"/>
              <a:gd name="adj2" fmla="val 63827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algn="tl" dir="2700000" dist="38100" rotWithShape="0">
              <a:prstClr val="black">
                <a:alpha val="50000"/>
              </a:prstClr>
            </a:outerShdw>
          </a:effectLst>
        </p:spPr>
        <p:txBody>
          <a:bodyPr anchor="ctr" wrap="none"/>
          <a:p>
            <a:pPr fontAlgn="auto">
              <a:spcBef>
                <a:spcPts val="0"/>
              </a:spcBef>
              <a:spcAft>
                <a:spcPts val="0"/>
              </a:spcAft>
            </a:pPr>
            <a:endParaRPr altLang="en-US" sz="1400" kumimoji="0" lang="ko-KR">
              <a:latin typeface="Arial" pitchFamily="34" charset="0"/>
            </a:endParaRPr>
          </a:p>
        </p:txBody>
      </p:sp>
      <p:sp>
        <p:nvSpPr>
          <p:cNvPr id="1049125" name="AutoShape 12"/>
          <p:cNvSpPr>
            <a:spLocks noChangeArrowheads="1"/>
          </p:cNvSpPr>
          <p:nvPr/>
        </p:nvSpPr>
        <p:spPr bwMode="auto">
          <a:xfrm rot="16200000">
            <a:off x="1021274" y="2358277"/>
            <a:ext cx="1721083" cy="236252"/>
          </a:xfrm>
          <a:prstGeom prst="rightArrow">
            <a:avLst>
              <a:gd name="adj1" fmla="val 38231"/>
              <a:gd name="adj2" fmla="val 63827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algn="tl" dir="2700000" dist="38100" rotWithShape="0">
              <a:prstClr val="black">
                <a:alpha val="50000"/>
              </a:prstClr>
            </a:outerShdw>
          </a:effectLst>
        </p:spPr>
        <p:txBody>
          <a:bodyPr anchor="ctr" wrap="none"/>
          <a:p>
            <a:pPr fontAlgn="auto">
              <a:spcBef>
                <a:spcPts val="0"/>
              </a:spcBef>
              <a:spcAft>
                <a:spcPts val="0"/>
              </a:spcAft>
            </a:pPr>
            <a:endParaRPr altLang="en-US" sz="1400" kumimoji="0" lang="ko-KR">
              <a:latin typeface="Arial" pitchFamily="34" charset="0"/>
            </a:endParaRPr>
          </a:p>
        </p:txBody>
      </p:sp>
      <p:sp>
        <p:nvSpPr>
          <p:cNvPr id="1049126" name="TextBox 32"/>
          <p:cNvSpPr txBox="1"/>
          <p:nvPr/>
        </p:nvSpPr>
        <p:spPr>
          <a:xfrm>
            <a:off x="5567171" y="3020349"/>
            <a:ext cx="349929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altLang="ko-KR" dirty="0" sz="36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</a:t>
            </a:r>
            <a:endParaRPr altLang="en-US" dirty="0" sz="3600" lang="ko-KR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49127" name="TextBox 33"/>
          <p:cNvSpPr txBox="1"/>
          <p:nvPr/>
        </p:nvSpPr>
        <p:spPr>
          <a:xfrm>
            <a:off x="4151404" y="3045060"/>
            <a:ext cx="349929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altLang="ko-KR" dirty="0" sz="3600" lang="en-US" smtClean="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</a:t>
            </a:r>
            <a:endParaRPr altLang="en-US" dirty="0" sz="3200" lang="ko-KR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Tm="5000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8" name="Rectangle 4"/>
          <p:cNvSpPr/>
          <p:nvPr/>
        </p:nvSpPr>
        <p:spPr>
          <a:xfrm>
            <a:off x="3017639" y="166471"/>
            <a:ext cx="4468339" cy="830997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32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WHEY CONCENTRATE</a:t>
            </a:r>
            <a:endParaRPr b="1" dirty="0" sz="28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84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7485977" y="354232"/>
            <a:ext cx="618075" cy="596835"/>
          </a:xfrm>
          <a:prstGeom prst="rect"/>
          <a:noFill/>
        </p:spPr>
      </p:pic>
      <p:sp>
        <p:nvSpPr>
          <p:cNvPr id="1049129" name="AutoShape 92"/>
          <p:cNvSpPr>
            <a:spLocks noChangeArrowheads="1"/>
          </p:cNvSpPr>
          <p:nvPr/>
        </p:nvSpPr>
        <p:spPr bwMode="auto">
          <a:xfrm rot="16200000" flipH="1">
            <a:off x="1852912" y="1054748"/>
            <a:ext cx="508525" cy="68697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wrap="none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altLang="en-US" dirty="0" sz="2800" kumimoji="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30" name="AutoShape 92"/>
          <p:cNvSpPr>
            <a:spLocks noChangeArrowheads="1"/>
          </p:cNvSpPr>
          <p:nvPr/>
        </p:nvSpPr>
        <p:spPr bwMode="auto">
          <a:xfrm rot="5400000" flipH="1">
            <a:off x="5132154" y="-1603779"/>
            <a:ext cx="508522" cy="60040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wrap="none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altLang="en-US" dirty="0" sz="2800" kumimoji="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31" name="AutoShape 92"/>
          <p:cNvSpPr>
            <a:spLocks noChangeArrowheads="1"/>
          </p:cNvSpPr>
          <p:nvPr/>
        </p:nvSpPr>
        <p:spPr bwMode="auto">
          <a:xfrm rot="5400000" flipH="1">
            <a:off x="5132153" y="-1044565"/>
            <a:ext cx="508522" cy="600402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wrap="none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altLang="en-US" dirty="0" sz="2800" kumimoji="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32" name="AutoShape 92"/>
          <p:cNvSpPr>
            <a:spLocks noChangeArrowheads="1"/>
          </p:cNvSpPr>
          <p:nvPr/>
        </p:nvSpPr>
        <p:spPr bwMode="auto">
          <a:xfrm rot="16200000" flipH="1">
            <a:off x="1733442" y="2313966"/>
            <a:ext cx="680942" cy="62044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wrap="none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altLang="en-US" dirty="0" sz="2800" kumimoji="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33" name="AutoShape 92"/>
          <p:cNvSpPr>
            <a:spLocks noChangeArrowheads="1"/>
          </p:cNvSpPr>
          <p:nvPr/>
        </p:nvSpPr>
        <p:spPr bwMode="auto">
          <a:xfrm rot="5400000" flipH="1">
            <a:off x="5045940" y="-377827"/>
            <a:ext cx="680945" cy="60040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wrap="none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altLang="en-US" dirty="0" sz="2800" kumimoji="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34" name="AutoShape 92"/>
          <p:cNvSpPr>
            <a:spLocks noChangeArrowheads="1"/>
          </p:cNvSpPr>
          <p:nvPr/>
        </p:nvSpPr>
        <p:spPr bwMode="auto">
          <a:xfrm rot="16200000" flipH="1">
            <a:off x="1819649" y="2960218"/>
            <a:ext cx="508525" cy="62044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wrap="none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altLang="en-US" dirty="0" sz="2800" kumimoji="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35" name="AutoShape 92"/>
          <p:cNvSpPr>
            <a:spLocks noChangeArrowheads="1"/>
          </p:cNvSpPr>
          <p:nvPr/>
        </p:nvSpPr>
        <p:spPr bwMode="auto">
          <a:xfrm rot="5400000" flipH="1">
            <a:off x="5132154" y="268428"/>
            <a:ext cx="508522" cy="60040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wrap="none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altLang="en-US" dirty="0" sz="2800" kumimoji="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36" name="AutoShape 92"/>
          <p:cNvSpPr>
            <a:spLocks noChangeArrowheads="1"/>
          </p:cNvSpPr>
          <p:nvPr/>
        </p:nvSpPr>
        <p:spPr bwMode="auto">
          <a:xfrm rot="16200000" flipH="1">
            <a:off x="1819649" y="3589126"/>
            <a:ext cx="508525" cy="62044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wrap="none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altLang="en-US" dirty="0" sz="2800" kumimoji="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37" name="AutoShape 92"/>
          <p:cNvSpPr>
            <a:spLocks noChangeArrowheads="1"/>
          </p:cNvSpPr>
          <p:nvPr/>
        </p:nvSpPr>
        <p:spPr bwMode="auto">
          <a:xfrm rot="5400000" flipH="1">
            <a:off x="5132150" y="897335"/>
            <a:ext cx="508524" cy="600402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wrap="none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altLang="en-US" dirty="0" sz="2800" kumimoji="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38" name="직사각형 108"/>
          <p:cNvSpPr/>
          <p:nvPr/>
        </p:nvSpPr>
        <p:spPr>
          <a:xfrm>
            <a:off x="1923913" y="1131590"/>
            <a:ext cx="606017" cy="523220"/>
          </a:xfrm>
          <a:prstGeom prst="rect"/>
        </p:spPr>
        <p:txBody>
          <a:bodyPr wrap="square">
            <a:spAutoFit/>
          </a:bodyPr>
          <a:p>
            <a:r>
              <a:rPr altLang="ko-KR" b="1" dirty="0" sz="2800" lang="fa-IR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1</a:t>
            </a:r>
            <a:endParaRPr altLang="en-US" dirty="0" sz="2800" lang="ko-KR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49139" name="직사각형 110"/>
          <p:cNvSpPr/>
          <p:nvPr/>
        </p:nvSpPr>
        <p:spPr>
          <a:xfrm>
            <a:off x="1917032" y="2396327"/>
            <a:ext cx="561093" cy="523220"/>
          </a:xfrm>
          <a:prstGeom prst="rect"/>
        </p:spPr>
        <p:txBody>
          <a:bodyPr wrap="square">
            <a:spAutoFit/>
          </a:bodyPr>
          <a:p>
            <a:r>
              <a:rPr altLang="ko-KR" b="1" dirty="0" sz="2800" lang="fa-IR">
                <a:solidFill>
                  <a:schemeClr val="bg1"/>
                </a:solidFill>
                <a:latin typeface="Arial" pitchFamily="34" charset="0"/>
              </a:rPr>
              <a:t>3</a:t>
            </a:r>
            <a:endParaRPr altLang="en-US" dirty="0" sz="280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40" name="직사각형 112"/>
          <p:cNvSpPr/>
          <p:nvPr/>
        </p:nvSpPr>
        <p:spPr>
          <a:xfrm>
            <a:off x="1923913" y="3003798"/>
            <a:ext cx="561093" cy="523220"/>
          </a:xfrm>
          <a:prstGeom prst="rect"/>
        </p:spPr>
        <p:txBody>
          <a:bodyPr wrap="square">
            <a:spAutoFit/>
          </a:bodyPr>
          <a:p>
            <a:r>
              <a:rPr altLang="ko-KR" b="1" dirty="0" sz="2800" lang="fa-IR" smtClean="0">
                <a:solidFill>
                  <a:schemeClr val="bg1"/>
                </a:solidFill>
                <a:latin typeface="Arial" pitchFamily="34" charset="0"/>
              </a:rPr>
              <a:t>4</a:t>
            </a:r>
            <a:endParaRPr altLang="en-US" dirty="0" sz="280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41" name="직사각형 113"/>
          <p:cNvSpPr/>
          <p:nvPr/>
        </p:nvSpPr>
        <p:spPr>
          <a:xfrm>
            <a:off x="1923914" y="3632706"/>
            <a:ext cx="547330" cy="523220"/>
          </a:xfrm>
          <a:prstGeom prst="rect"/>
        </p:spPr>
        <p:txBody>
          <a:bodyPr wrap="square">
            <a:spAutoFit/>
          </a:bodyPr>
          <a:p>
            <a:r>
              <a:rPr altLang="ko-KR" b="1" dirty="0" sz="2800" lang="fa-IR" smtClean="0">
                <a:solidFill>
                  <a:schemeClr val="bg1"/>
                </a:solidFill>
                <a:latin typeface="Arial" pitchFamily="34" charset="0"/>
              </a:rPr>
              <a:t>5</a:t>
            </a:r>
            <a:endParaRPr altLang="en-US" dirty="0" sz="280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42" name="AutoShape 92"/>
          <p:cNvSpPr>
            <a:spLocks noChangeArrowheads="1"/>
          </p:cNvSpPr>
          <p:nvPr/>
        </p:nvSpPr>
        <p:spPr bwMode="auto">
          <a:xfrm rot="16200000" flipH="1">
            <a:off x="1819649" y="1647226"/>
            <a:ext cx="508525" cy="6204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wrap="none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altLang="en-US" dirty="0" sz="2800" kumimoji="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43" name="직사각형 109"/>
          <p:cNvSpPr/>
          <p:nvPr/>
        </p:nvSpPr>
        <p:spPr>
          <a:xfrm>
            <a:off x="1910150" y="1687896"/>
            <a:ext cx="721335" cy="523220"/>
          </a:xfrm>
          <a:prstGeom prst="rect"/>
        </p:spPr>
        <p:txBody>
          <a:bodyPr wrap="square">
            <a:spAutoFit/>
          </a:bodyPr>
          <a:p>
            <a:r>
              <a:rPr altLang="ko-KR" b="1" dirty="0" sz="2800" lang="fa-IR">
                <a:solidFill>
                  <a:schemeClr val="bg1"/>
                </a:solidFill>
                <a:latin typeface="Arial" pitchFamily="34" charset="0"/>
              </a:rPr>
              <a:t>2</a:t>
            </a:r>
            <a:endParaRPr altLang="en-US" dirty="0" sz="280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44" name="AutoShape 92"/>
          <p:cNvSpPr>
            <a:spLocks noChangeArrowheads="1"/>
          </p:cNvSpPr>
          <p:nvPr/>
        </p:nvSpPr>
        <p:spPr bwMode="auto">
          <a:xfrm rot="16200000" flipH="1">
            <a:off x="1819649" y="4184354"/>
            <a:ext cx="508525" cy="62044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92C4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wrap="none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altLang="en-US" dirty="0" sz="2800" kumimoji="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45" name="AutoShape 92"/>
          <p:cNvSpPr>
            <a:spLocks noChangeArrowheads="1"/>
          </p:cNvSpPr>
          <p:nvPr/>
        </p:nvSpPr>
        <p:spPr bwMode="auto">
          <a:xfrm rot="5400000" flipH="1">
            <a:off x="5132150" y="1492563"/>
            <a:ext cx="508524" cy="600402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wrap="none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altLang="en-US" dirty="0" sz="2800" kumimoji="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46" name="직사각형 113"/>
          <p:cNvSpPr/>
          <p:nvPr/>
        </p:nvSpPr>
        <p:spPr>
          <a:xfrm>
            <a:off x="1923914" y="4227934"/>
            <a:ext cx="547330" cy="523220"/>
          </a:xfrm>
          <a:prstGeom prst="rect"/>
        </p:spPr>
        <p:txBody>
          <a:bodyPr wrap="square">
            <a:spAutoFit/>
          </a:bodyPr>
          <a:p>
            <a:r>
              <a:rPr altLang="ko-KR" b="1" dirty="0" sz="2800" lang="fa-IR" smtClean="0">
                <a:solidFill>
                  <a:schemeClr val="bg1"/>
                </a:solidFill>
                <a:latin typeface="Arial" pitchFamily="34" charset="0"/>
              </a:rPr>
              <a:t>6</a:t>
            </a:r>
            <a:endParaRPr altLang="en-US" dirty="0" sz="280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147" name="Rectangle 25"/>
          <p:cNvSpPr/>
          <p:nvPr/>
        </p:nvSpPr>
        <p:spPr>
          <a:xfrm>
            <a:off x="3563888" y="1057271"/>
            <a:ext cx="3096344" cy="55399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sz="2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ساده ترین نوع پروتئین است.</a:t>
            </a:r>
            <a:endParaRPr b="1" dirty="0" sz="2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148" name="Rectangle 26"/>
          <p:cNvSpPr/>
          <p:nvPr/>
        </p:nvSpPr>
        <p:spPr>
          <a:xfrm>
            <a:off x="3003692" y="1643625"/>
            <a:ext cx="4496232" cy="55399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sz="2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نسبت به سایر پروتئین ها قیمت کمتری دارد.</a:t>
            </a:r>
            <a:endParaRPr b="1" dirty="0" sz="2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149" name="Rectangle 27"/>
          <p:cNvSpPr/>
          <p:nvPr/>
        </p:nvSpPr>
        <p:spPr>
          <a:xfrm>
            <a:off x="2267744" y="2281291"/>
            <a:ext cx="6008400" cy="646331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/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برای افراد مبتدی و افرادی که صرفا تمایل دارند پروتئین را به برنامه روزانه خود اضافه کنند مناسب است.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150" name="Rectangle 28"/>
          <p:cNvSpPr/>
          <p:nvPr/>
        </p:nvSpPr>
        <p:spPr>
          <a:xfrm>
            <a:off x="2323886" y="2908014"/>
            <a:ext cx="6008400" cy="55399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>
              <a:lnSpc>
                <a:spcPct val="150000"/>
              </a:lnSpc>
            </a:pPr>
            <a:r>
              <a:rPr b="1" dirty="0" sz="2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هضم راحتی نداردبرای عده ای همراه با پیچ معده و نفخ همراه است.</a:t>
            </a:r>
            <a:endParaRPr b="1" dirty="0" sz="2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151" name="Rectangle 29"/>
          <p:cNvSpPr/>
          <p:nvPr/>
        </p:nvSpPr>
        <p:spPr>
          <a:xfrm>
            <a:off x="3156092" y="3529920"/>
            <a:ext cx="4496232" cy="55399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>
              <a:lnSpc>
                <a:spcPct val="150000"/>
              </a:lnSpc>
            </a:pPr>
            <a:r>
              <a:rPr b="1" dirty="0" sz="2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می توانید قبل و بعد از تمرین استفاده کنید.</a:t>
            </a:r>
            <a:endParaRPr b="1" dirty="0" sz="2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152" name="Rectangle 30"/>
          <p:cNvSpPr/>
          <p:nvPr/>
        </p:nvSpPr>
        <p:spPr>
          <a:xfrm>
            <a:off x="3096098" y="4165991"/>
            <a:ext cx="4496232" cy="55399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>
              <a:lnSpc>
                <a:spcPct val="150000"/>
              </a:lnSpc>
            </a:pPr>
            <a:r>
              <a:rPr b="1" dirty="0" sz="20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مصرف آن قبل از خواب گزینه مناسبی نیست.</a:t>
            </a:r>
            <a:endParaRPr b="1" dirty="0" sz="20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>
        <p14:flash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3" name="Rectangle 4"/>
          <p:cNvSpPr/>
          <p:nvPr/>
        </p:nvSpPr>
        <p:spPr>
          <a:xfrm>
            <a:off x="4932040" y="123478"/>
            <a:ext cx="3205481" cy="894080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32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WHEY ISOLATES</a:t>
            </a:r>
            <a:endParaRPr b="1" dirty="0" sz="28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85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295825" y="354232"/>
            <a:ext cx="618075" cy="596835"/>
          </a:xfrm>
          <a:prstGeom prst="rect"/>
          <a:noFill/>
        </p:spPr>
      </p:pic>
      <p:grpSp>
        <p:nvGrpSpPr>
          <p:cNvPr id="138" name="그룹 42"/>
          <p:cNvGrpSpPr/>
          <p:nvPr/>
        </p:nvGrpSpPr>
        <p:grpSpPr>
          <a:xfrm>
            <a:off x="1619672" y="1707654"/>
            <a:ext cx="1368152" cy="3297826"/>
            <a:chOff x="5423606" y="2688890"/>
            <a:chExt cx="1073504" cy="3048518"/>
          </a:xfrm>
          <a:effectLst>
            <a:outerShdw algn="ctr" blurRad="63500" rotWithShape="0" sx="102000" sy="102000">
              <a:schemeClr val="bg1">
                <a:alpha val="40000"/>
              </a:schemeClr>
            </a:outerShdw>
          </a:effectLst>
        </p:grpSpPr>
        <p:sp>
          <p:nvSpPr>
            <p:cNvPr id="1049154" name="자유형 43"/>
            <p:cNvSpPr/>
            <p:nvPr/>
          </p:nvSpPr>
          <p:spPr>
            <a:xfrm>
              <a:off x="5808106" y="3018412"/>
              <a:ext cx="413689" cy="495654"/>
            </a:xfrm>
            <a:custGeom>
              <a:avLst/>
              <a:gdLst>
                <a:gd name="connsiteX0" fmla="*/ 34359 w 420624"/>
                <a:gd name="connsiteY0" fmla="*/ 5542 h 443900"/>
                <a:gd name="connsiteX1" fmla="*/ 7758 w 420624"/>
                <a:gd name="connsiteY1" fmla="*/ 95320 h 443900"/>
                <a:gd name="connsiteX2" fmla="*/ 80910 w 420624"/>
                <a:gd name="connsiteY2" fmla="*/ 268224 h 443900"/>
                <a:gd name="connsiteX3" fmla="*/ 370193 w 420624"/>
                <a:gd name="connsiteY3" fmla="*/ 437804 h 443900"/>
                <a:gd name="connsiteX4" fmla="*/ 383493 w 420624"/>
                <a:gd name="connsiteY4" fmla="*/ 231648 h 443900"/>
                <a:gd name="connsiteX5" fmla="*/ 260465 w 420624"/>
                <a:gd name="connsiteY5" fmla="*/ 91994 h 443900"/>
                <a:gd name="connsiteX6" fmla="*/ 210588 w 420624"/>
                <a:gd name="connsiteY6" fmla="*/ 62069 h 443900"/>
                <a:gd name="connsiteX7" fmla="*/ 34359 w 420624"/>
                <a:gd name="connsiteY7" fmla="*/ 5542 h 443900"/>
                <a:gd name="connsiteX0" fmla="*/ 69034 w 413689"/>
                <a:gd name="connsiteY0" fmla="*/ 5542 h 495654"/>
                <a:gd name="connsiteX1" fmla="*/ 823 w 413689"/>
                <a:gd name="connsiteY1" fmla="*/ 147074 h 495654"/>
                <a:gd name="connsiteX2" fmla="*/ 73975 w 413689"/>
                <a:gd name="connsiteY2" fmla="*/ 319978 h 495654"/>
                <a:gd name="connsiteX3" fmla="*/ 363258 w 413689"/>
                <a:gd name="connsiteY3" fmla="*/ 489558 h 495654"/>
                <a:gd name="connsiteX4" fmla="*/ 376558 w 413689"/>
                <a:gd name="connsiteY4" fmla="*/ 283402 h 495654"/>
                <a:gd name="connsiteX5" fmla="*/ 253530 w 413689"/>
                <a:gd name="connsiteY5" fmla="*/ 143748 h 495654"/>
                <a:gd name="connsiteX6" fmla="*/ 203653 w 413689"/>
                <a:gd name="connsiteY6" fmla="*/ 113823 h 495654"/>
                <a:gd name="connsiteX7" fmla="*/ 69034 w 413689"/>
                <a:gd name="connsiteY7" fmla="*/ 5542 h 49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689" h="495654">
                  <a:moveTo>
                    <a:pt x="69034" y="5542"/>
                  </a:moveTo>
                  <a:cubicBezTo>
                    <a:pt x="35229" y="11084"/>
                    <a:pt x="0" y="94668"/>
                    <a:pt x="823" y="147074"/>
                  </a:cubicBezTo>
                  <a:cubicBezTo>
                    <a:pt x="1647" y="199480"/>
                    <a:pt x="13569" y="262897"/>
                    <a:pt x="73975" y="319978"/>
                  </a:cubicBezTo>
                  <a:cubicBezTo>
                    <a:pt x="134381" y="377059"/>
                    <a:pt x="312828" y="495654"/>
                    <a:pt x="363258" y="489558"/>
                  </a:cubicBezTo>
                  <a:cubicBezTo>
                    <a:pt x="413689" y="483462"/>
                    <a:pt x="394846" y="341037"/>
                    <a:pt x="376558" y="283402"/>
                  </a:cubicBezTo>
                  <a:cubicBezTo>
                    <a:pt x="358270" y="225767"/>
                    <a:pt x="282348" y="172011"/>
                    <a:pt x="253530" y="143748"/>
                  </a:cubicBezTo>
                  <a:cubicBezTo>
                    <a:pt x="224713" y="115485"/>
                    <a:pt x="234402" y="136857"/>
                    <a:pt x="203653" y="113823"/>
                  </a:cubicBezTo>
                  <a:cubicBezTo>
                    <a:pt x="172904" y="90789"/>
                    <a:pt x="102839" y="0"/>
                    <a:pt x="69034" y="55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  <p:sp>
          <p:nvSpPr>
            <p:cNvPr id="1049155" name="자유형 44"/>
            <p:cNvSpPr/>
            <p:nvPr/>
          </p:nvSpPr>
          <p:spPr>
            <a:xfrm>
              <a:off x="5423606" y="3087624"/>
              <a:ext cx="1073504" cy="2649784"/>
            </a:xfrm>
            <a:custGeom>
              <a:avLst/>
              <a:gdLst>
                <a:gd name="connsiteX0" fmla="*/ 922324 w 1073505"/>
                <a:gd name="connsiteY0" fmla="*/ 1078382 h 2625547"/>
                <a:gd name="connsiteX1" fmla="*/ 962558 w 1073505"/>
                <a:gd name="connsiteY1" fmla="*/ 1118616 h 2625547"/>
                <a:gd name="connsiteX2" fmla="*/ 969873 w 1073505"/>
                <a:gd name="connsiteY2" fmla="*/ 1173480 h 2625547"/>
                <a:gd name="connsiteX3" fmla="*/ 991818 w 1073505"/>
                <a:gd name="connsiteY3" fmla="*/ 1125931 h 2625547"/>
                <a:gd name="connsiteX4" fmla="*/ 1028394 w 1073505"/>
                <a:gd name="connsiteY4" fmla="*/ 1133246 h 2625547"/>
                <a:gd name="connsiteX5" fmla="*/ 1013764 w 1073505"/>
                <a:gd name="connsiteY5" fmla="*/ 1169822 h 2625547"/>
                <a:gd name="connsiteX6" fmla="*/ 991818 w 1073505"/>
                <a:gd name="connsiteY6" fmla="*/ 1173480 h 2625547"/>
                <a:gd name="connsiteX7" fmla="*/ 984503 w 1073505"/>
                <a:gd name="connsiteY7" fmla="*/ 1202741 h 2625547"/>
                <a:gd name="connsiteX8" fmla="*/ 966215 w 1073505"/>
                <a:gd name="connsiteY8" fmla="*/ 1202741 h 2625547"/>
                <a:gd name="connsiteX9" fmla="*/ 988161 w 1073505"/>
                <a:gd name="connsiteY9" fmla="*/ 1235659 h 2625547"/>
                <a:gd name="connsiteX10" fmla="*/ 1046682 w 1073505"/>
                <a:gd name="connsiteY10" fmla="*/ 1195426 h 2625547"/>
                <a:gd name="connsiteX11" fmla="*/ 1068628 w 1073505"/>
                <a:gd name="connsiteY11" fmla="*/ 1129589 h 2625547"/>
                <a:gd name="connsiteX12" fmla="*/ 1072286 w 1073505"/>
                <a:gd name="connsiteY12" fmla="*/ 1093013 h 2625547"/>
                <a:gd name="connsiteX13" fmla="*/ 1061313 w 1073505"/>
                <a:gd name="connsiteY13" fmla="*/ 1071067 h 2625547"/>
                <a:gd name="connsiteX14" fmla="*/ 1032052 w 1073505"/>
                <a:gd name="connsiteY14" fmla="*/ 964997 h 2625547"/>
                <a:gd name="connsiteX15" fmla="*/ 999134 w 1073505"/>
                <a:gd name="connsiteY15" fmla="*/ 851611 h 2625547"/>
                <a:gd name="connsiteX16" fmla="*/ 988161 w 1073505"/>
                <a:gd name="connsiteY16" fmla="*/ 727253 h 2625547"/>
                <a:gd name="connsiteX17" fmla="*/ 922324 w 1073505"/>
                <a:gd name="connsiteY17" fmla="*/ 548030 h 2625547"/>
                <a:gd name="connsiteX18" fmla="*/ 856487 w 1073505"/>
                <a:gd name="connsiteY18" fmla="*/ 244450 h 2625547"/>
                <a:gd name="connsiteX19" fmla="*/ 838199 w 1073505"/>
                <a:gd name="connsiteY19" fmla="*/ 189586 h 2625547"/>
                <a:gd name="connsiteX20" fmla="*/ 732129 w 1073505"/>
                <a:gd name="connsiteY20" fmla="*/ 134722 h 2625547"/>
                <a:gd name="connsiteX21" fmla="*/ 637031 w 1073505"/>
                <a:gd name="connsiteY21" fmla="*/ 65227 h 2625547"/>
                <a:gd name="connsiteX22" fmla="*/ 699210 w 1073505"/>
                <a:gd name="connsiteY22" fmla="*/ 171298 h 2625547"/>
                <a:gd name="connsiteX23" fmla="*/ 721156 w 1073505"/>
                <a:gd name="connsiteY23" fmla="*/ 255422 h 2625547"/>
                <a:gd name="connsiteX24" fmla="*/ 713841 w 1073505"/>
                <a:gd name="connsiteY24" fmla="*/ 354178 h 2625547"/>
                <a:gd name="connsiteX25" fmla="*/ 702868 w 1073505"/>
                <a:gd name="connsiteY25" fmla="*/ 357835 h 2625547"/>
                <a:gd name="connsiteX26" fmla="*/ 688238 w 1073505"/>
                <a:gd name="connsiteY26" fmla="*/ 281026 h 2625547"/>
                <a:gd name="connsiteX27" fmla="*/ 600455 w 1073505"/>
                <a:gd name="connsiteY27" fmla="*/ 153010 h 2625547"/>
                <a:gd name="connsiteX28" fmla="*/ 615086 w 1073505"/>
                <a:gd name="connsiteY28" fmla="*/ 127406 h 2625547"/>
                <a:gd name="connsiteX29" fmla="*/ 589482 w 1073505"/>
                <a:gd name="connsiteY29" fmla="*/ 87173 h 2625547"/>
                <a:gd name="connsiteX30" fmla="*/ 501700 w 1073505"/>
                <a:gd name="connsiteY30" fmla="*/ 68885 h 2625547"/>
                <a:gd name="connsiteX31" fmla="*/ 556564 w 1073505"/>
                <a:gd name="connsiteY31" fmla="*/ 145694 h 2625547"/>
                <a:gd name="connsiteX32" fmla="*/ 534618 w 1073505"/>
                <a:gd name="connsiteY32" fmla="*/ 204216 h 2625547"/>
                <a:gd name="connsiteX33" fmla="*/ 443178 w 1073505"/>
                <a:gd name="connsiteY33" fmla="*/ 50597 h 2625547"/>
                <a:gd name="connsiteX34" fmla="*/ 417575 w 1073505"/>
                <a:gd name="connsiteY34" fmla="*/ 17678 h 2625547"/>
                <a:gd name="connsiteX35" fmla="*/ 395630 w 1073505"/>
                <a:gd name="connsiteY35" fmla="*/ 3048 h 2625547"/>
                <a:gd name="connsiteX36" fmla="*/ 359054 w 1073505"/>
                <a:gd name="connsiteY36" fmla="*/ 35966 h 2625547"/>
                <a:gd name="connsiteX37" fmla="*/ 231038 w 1073505"/>
                <a:gd name="connsiteY37" fmla="*/ 54254 h 2625547"/>
                <a:gd name="connsiteX38" fmla="*/ 154228 w 1073505"/>
                <a:gd name="connsiteY38" fmla="*/ 46939 h 2625547"/>
                <a:gd name="connsiteX39" fmla="*/ 135940 w 1073505"/>
                <a:gd name="connsiteY39" fmla="*/ 90830 h 2625547"/>
                <a:gd name="connsiteX40" fmla="*/ 88391 w 1073505"/>
                <a:gd name="connsiteY40" fmla="*/ 156667 h 2625547"/>
                <a:gd name="connsiteX41" fmla="*/ 92049 w 1073505"/>
                <a:gd name="connsiteY41" fmla="*/ 204216 h 2625547"/>
                <a:gd name="connsiteX42" fmla="*/ 81076 w 1073505"/>
                <a:gd name="connsiteY42" fmla="*/ 226162 h 2625547"/>
                <a:gd name="connsiteX43" fmla="*/ 11582 w 1073505"/>
                <a:gd name="connsiteY43" fmla="*/ 646786 h 2625547"/>
                <a:gd name="connsiteX44" fmla="*/ 11582 w 1073505"/>
                <a:gd name="connsiteY44" fmla="*/ 741883 h 2625547"/>
                <a:gd name="connsiteX45" fmla="*/ 51815 w 1073505"/>
                <a:gd name="connsiteY45" fmla="*/ 913790 h 2625547"/>
                <a:gd name="connsiteX46" fmla="*/ 77418 w 1073505"/>
                <a:gd name="connsiteY46" fmla="*/ 1023518 h 2625547"/>
                <a:gd name="connsiteX47" fmla="*/ 59130 w 1073505"/>
                <a:gd name="connsiteY47" fmla="*/ 1074725 h 2625547"/>
                <a:gd name="connsiteX48" fmla="*/ 92049 w 1073505"/>
                <a:gd name="connsiteY48" fmla="*/ 1074725 h 2625547"/>
                <a:gd name="connsiteX49" fmla="*/ 110337 w 1073505"/>
                <a:gd name="connsiteY49" fmla="*/ 1038149 h 2625547"/>
                <a:gd name="connsiteX50" fmla="*/ 121310 w 1073505"/>
                <a:gd name="connsiteY50" fmla="*/ 1140562 h 2625547"/>
                <a:gd name="connsiteX51" fmla="*/ 216407 w 1073505"/>
                <a:gd name="connsiteY51" fmla="*/ 1239317 h 2625547"/>
                <a:gd name="connsiteX52" fmla="*/ 220065 w 1073505"/>
                <a:gd name="connsiteY52" fmla="*/ 1297838 h 2625547"/>
                <a:gd name="connsiteX53" fmla="*/ 245668 w 1073505"/>
                <a:gd name="connsiteY53" fmla="*/ 1360018 h 2625547"/>
                <a:gd name="connsiteX54" fmla="*/ 242010 w 1073505"/>
                <a:gd name="connsiteY54" fmla="*/ 1506322 h 2625547"/>
                <a:gd name="connsiteX55" fmla="*/ 256641 w 1073505"/>
                <a:gd name="connsiteY55" fmla="*/ 1586789 h 2625547"/>
                <a:gd name="connsiteX56" fmla="*/ 242010 w 1073505"/>
                <a:gd name="connsiteY56" fmla="*/ 1798930 h 2625547"/>
                <a:gd name="connsiteX57" fmla="*/ 216407 w 1073505"/>
                <a:gd name="connsiteY57" fmla="*/ 1941576 h 2625547"/>
                <a:gd name="connsiteX58" fmla="*/ 227380 w 1073505"/>
                <a:gd name="connsiteY58" fmla="*/ 2069592 h 2625547"/>
                <a:gd name="connsiteX59" fmla="*/ 238353 w 1073505"/>
                <a:gd name="connsiteY59" fmla="*/ 2219554 h 2625547"/>
                <a:gd name="connsiteX60" fmla="*/ 249326 w 1073505"/>
                <a:gd name="connsiteY60" fmla="*/ 2256130 h 2625547"/>
                <a:gd name="connsiteX61" fmla="*/ 198119 w 1073505"/>
                <a:gd name="connsiteY61" fmla="*/ 2300021 h 2625547"/>
                <a:gd name="connsiteX62" fmla="*/ 201777 w 1073505"/>
                <a:gd name="connsiteY62" fmla="*/ 2365858 h 2625547"/>
                <a:gd name="connsiteX63" fmla="*/ 212750 w 1073505"/>
                <a:gd name="connsiteY63" fmla="*/ 2395118 h 2625547"/>
                <a:gd name="connsiteX64" fmla="*/ 190804 w 1073505"/>
                <a:gd name="connsiteY64" fmla="*/ 2548738 h 2625547"/>
                <a:gd name="connsiteX65" fmla="*/ 220065 w 1073505"/>
                <a:gd name="connsiteY65" fmla="*/ 2625547 h 2625547"/>
                <a:gd name="connsiteX0" fmla="*/ 922324 w 1073505"/>
                <a:gd name="connsiteY0" fmla="*/ 1078382 h 2638348"/>
                <a:gd name="connsiteX1" fmla="*/ 962558 w 1073505"/>
                <a:gd name="connsiteY1" fmla="*/ 1118616 h 2638348"/>
                <a:gd name="connsiteX2" fmla="*/ 969873 w 1073505"/>
                <a:gd name="connsiteY2" fmla="*/ 1173480 h 2638348"/>
                <a:gd name="connsiteX3" fmla="*/ 991818 w 1073505"/>
                <a:gd name="connsiteY3" fmla="*/ 1125931 h 2638348"/>
                <a:gd name="connsiteX4" fmla="*/ 1028394 w 1073505"/>
                <a:gd name="connsiteY4" fmla="*/ 1133246 h 2638348"/>
                <a:gd name="connsiteX5" fmla="*/ 1013764 w 1073505"/>
                <a:gd name="connsiteY5" fmla="*/ 1169822 h 2638348"/>
                <a:gd name="connsiteX6" fmla="*/ 991818 w 1073505"/>
                <a:gd name="connsiteY6" fmla="*/ 1173480 h 2638348"/>
                <a:gd name="connsiteX7" fmla="*/ 984503 w 1073505"/>
                <a:gd name="connsiteY7" fmla="*/ 1202741 h 2638348"/>
                <a:gd name="connsiteX8" fmla="*/ 966215 w 1073505"/>
                <a:gd name="connsiteY8" fmla="*/ 1202741 h 2638348"/>
                <a:gd name="connsiteX9" fmla="*/ 988161 w 1073505"/>
                <a:gd name="connsiteY9" fmla="*/ 1235659 h 2638348"/>
                <a:gd name="connsiteX10" fmla="*/ 1046682 w 1073505"/>
                <a:gd name="connsiteY10" fmla="*/ 1195426 h 2638348"/>
                <a:gd name="connsiteX11" fmla="*/ 1068628 w 1073505"/>
                <a:gd name="connsiteY11" fmla="*/ 1129589 h 2638348"/>
                <a:gd name="connsiteX12" fmla="*/ 1072286 w 1073505"/>
                <a:gd name="connsiteY12" fmla="*/ 1093013 h 2638348"/>
                <a:gd name="connsiteX13" fmla="*/ 1061313 w 1073505"/>
                <a:gd name="connsiteY13" fmla="*/ 1071067 h 2638348"/>
                <a:gd name="connsiteX14" fmla="*/ 1032052 w 1073505"/>
                <a:gd name="connsiteY14" fmla="*/ 964997 h 2638348"/>
                <a:gd name="connsiteX15" fmla="*/ 999134 w 1073505"/>
                <a:gd name="connsiteY15" fmla="*/ 851611 h 2638348"/>
                <a:gd name="connsiteX16" fmla="*/ 988161 w 1073505"/>
                <a:gd name="connsiteY16" fmla="*/ 727253 h 2638348"/>
                <a:gd name="connsiteX17" fmla="*/ 922324 w 1073505"/>
                <a:gd name="connsiteY17" fmla="*/ 548030 h 2638348"/>
                <a:gd name="connsiteX18" fmla="*/ 856487 w 1073505"/>
                <a:gd name="connsiteY18" fmla="*/ 244450 h 2638348"/>
                <a:gd name="connsiteX19" fmla="*/ 838199 w 1073505"/>
                <a:gd name="connsiteY19" fmla="*/ 189586 h 2638348"/>
                <a:gd name="connsiteX20" fmla="*/ 732129 w 1073505"/>
                <a:gd name="connsiteY20" fmla="*/ 134722 h 2638348"/>
                <a:gd name="connsiteX21" fmla="*/ 637031 w 1073505"/>
                <a:gd name="connsiteY21" fmla="*/ 65227 h 2638348"/>
                <a:gd name="connsiteX22" fmla="*/ 699210 w 1073505"/>
                <a:gd name="connsiteY22" fmla="*/ 171298 h 2638348"/>
                <a:gd name="connsiteX23" fmla="*/ 721156 w 1073505"/>
                <a:gd name="connsiteY23" fmla="*/ 255422 h 2638348"/>
                <a:gd name="connsiteX24" fmla="*/ 713841 w 1073505"/>
                <a:gd name="connsiteY24" fmla="*/ 354178 h 2638348"/>
                <a:gd name="connsiteX25" fmla="*/ 702868 w 1073505"/>
                <a:gd name="connsiteY25" fmla="*/ 357835 h 2638348"/>
                <a:gd name="connsiteX26" fmla="*/ 688238 w 1073505"/>
                <a:gd name="connsiteY26" fmla="*/ 281026 h 2638348"/>
                <a:gd name="connsiteX27" fmla="*/ 600455 w 1073505"/>
                <a:gd name="connsiteY27" fmla="*/ 153010 h 2638348"/>
                <a:gd name="connsiteX28" fmla="*/ 615086 w 1073505"/>
                <a:gd name="connsiteY28" fmla="*/ 127406 h 2638348"/>
                <a:gd name="connsiteX29" fmla="*/ 589482 w 1073505"/>
                <a:gd name="connsiteY29" fmla="*/ 87173 h 2638348"/>
                <a:gd name="connsiteX30" fmla="*/ 501700 w 1073505"/>
                <a:gd name="connsiteY30" fmla="*/ 68885 h 2638348"/>
                <a:gd name="connsiteX31" fmla="*/ 556564 w 1073505"/>
                <a:gd name="connsiteY31" fmla="*/ 145694 h 2638348"/>
                <a:gd name="connsiteX32" fmla="*/ 534618 w 1073505"/>
                <a:gd name="connsiteY32" fmla="*/ 204216 h 2638348"/>
                <a:gd name="connsiteX33" fmla="*/ 443178 w 1073505"/>
                <a:gd name="connsiteY33" fmla="*/ 50597 h 2638348"/>
                <a:gd name="connsiteX34" fmla="*/ 417575 w 1073505"/>
                <a:gd name="connsiteY34" fmla="*/ 17678 h 2638348"/>
                <a:gd name="connsiteX35" fmla="*/ 395630 w 1073505"/>
                <a:gd name="connsiteY35" fmla="*/ 3048 h 2638348"/>
                <a:gd name="connsiteX36" fmla="*/ 359054 w 1073505"/>
                <a:gd name="connsiteY36" fmla="*/ 35966 h 2638348"/>
                <a:gd name="connsiteX37" fmla="*/ 231038 w 1073505"/>
                <a:gd name="connsiteY37" fmla="*/ 54254 h 2638348"/>
                <a:gd name="connsiteX38" fmla="*/ 154228 w 1073505"/>
                <a:gd name="connsiteY38" fmla="*/ 46939 h 2638348"/>
                <a:gd name="connsiteX39" fmla="*/ 135940 w 1073505"/>
                <a:gd name="connsiteY39" fmla="*/ 90830 h 2638348"/>
                <a:gd name="connsiteX40" fmla="*/ 88391 w 1073505"/>
                <a:gd name="connsiteY40" fmla="*/ 156667 h 2638348"/>
                <a:gd name="connsiteX41" fmla="*/ 92049 w 1073505"/>
                <a:gd name="connsiteY41" fmla="*/ 204216 h 2638348"/>
                <a:gd name="connsiteX42" fmla="*/ 81076 w 1073505"/>
                <a:gd name="connsiteY42" fmla="*/ 226162 h 2638348"/>
                <a:gd name="connsiteX43" fmla="*/ 11582 w 1073505"/>
                <a:gd name="connsiteY43" fmla="*/ 646786 h 2638348"/>
                <a:gd name="connsiteX44" fmla="*/ 11582 w 1073505"/>
                <a:gd name="connsiteY44" fmla="*/ 741883 h 2638348"/>
                <a:gd name="connsiteX45" fmla="*/ 51815 w 1073505"/>
                <a:gd name="connsiteY45" fmla="*/ 913790 h 2638348"/>
                <a:gd name="connsiteX46" fmla="*/ 77418 w 1073505"/>
                <a:gd name="connsiteY46" fmla="*/ 1023518 h 2638348"/>
                <a:gd name="connsiteX47" fmla="*/ 59130 w 1073505"/>
                <a:gd name="connsiteY47" fmla="*/ 1074725 h 2638348"/>
                <a:gd name="connsiteX48" fmla="*/ 92049 w 1073505"/>
                <a:gd name="connsiteY48" fmla="*/ 1074725 h 2638348"/>
                <a:gd name="connsiteX49" fmla="*/ 110337 w 1073505"/>
                <a:gd name="connsiteY49" fmla="*/ 1038149 h 2638348"/>
                <a:gd name="connsiteX50" fmla="*/ 121310 w 1073505"/>
                <a:gd name="connsiteY50" fmla="*/ 1140562 h 2638348"/>
                <a:gd name="connsiteX51" fmla="*/ 216407 w 1073505"/>
                <a:gd name="connsiteY51" fmla="*/ 1239317 h 2638348"/>
                <a:gd name="connsiteX52" fmla="*/ 220065 w 1073505"/>
                <a:gd name="connsiteY52" fmla="*/ 1297838 h 2638348"/>
                <a:gd name="connsiteX53" fmla="*/ 245668 w 1073505"/>
                <a:gd name="connsiteY53" fmla="*/ 1360018 h 2638348"/>
                <a:gd name="connsiteX54" fmla="*/ 242010 w 1073505"/>
                <a:gd name="connsiteY54" fmla="*/ 1506322 h 2638348"/>
                <a:gd name="connsiteX55" fmla="*/ 256641 w 1073505"/>
                <a:gd name="connsiteY55" fmla="*/ 1586789 h 2638348"/>
                <a:gd name="connsiteX56" fmla="*/ 242010 w 1073505"/>
                <a:gd name="connsiteY56" fmla="*/ 1798930 h 2638348"/>
                <a:gd name="connsiteX57" fmla="*/ 216407 w 1073505"/>
                <a:gd name="connsiteY57" fmla="*/ 1941576 h 2638348"/>
                <a:gd name="connsiteX58" fmla="*/ 227380 w 1073505"/>
                <a:gd name="connsiteY58" fmla="*/ 2069592 h 2638348"/>
                <a:gd name="connsiteX59" fmla="*/ 238353 w 1073505"/>
                <a:gd name="connsiteY59" fmla="*/ 2219554 h 2638348"/>
                <a:gd name="connsiteX60" fmla="*/ 249326 w 1073505"/>
                <a:gd name="connsiteY60" fmla="*/ 2256130 h 2638348"/>
                <a:gd name="connsiteX61" fmla="*/ 198119 w 1073505"/>
                <a:gd name="connsiteY61" fmla="*/ 2300021 h 2638348"/>
                <a:gd name="connsiteX62" fmla="*/ 201777 w 1073505"/>
                <a:gd name="connsiteY62" fmla="*/ 2365858 h 2638348"/>
                <a:gd name="connsiteX63" fmla="*/ 212750 w 1073505"/>
                <a:gd name="connsiteY63" fmla="*/ 2395118 h 2638348"/>
                <a:gd name="connsiteX64" fmla="*/ 190804 w 1073505"/>
                <a:gd name="connsiteY64" fmla="*/ 2548738 h 2638348"/>
                <a:gd name="connsiteX65" fmla="*/ 220065 w 1073505"/>
                <a:gd name="connsiteY65" fmla="*/ 2625547 h 2638348"/>
                <a:gd name="connsiteX66" fmla="*/ 216407 w 1073505"/>
                <a:gd name="connsiteY66" fmla="*/ 2625547 h 2638348"/>
                <a:gd name="connsiteX0" fmla="*/ 922324 w 1073505"/>
                <a:gd name="connsiteY0" fmla="*/ 1078382 h 2640196"/>
                <a:gd name="connsiteX1" fmla="*/ 962558 w 1073505"/>
                <a:gd name="connsiteY1" fmla="*/ 1118616 h 2640196"/>
                <a:gd name="connsiteX2" fmla="*/ 969873 w 1073505"/>
                <a:gd name="connsiteY2" fmla="*/ 1173480 h 2640196"/>
                <a:gd name="connsiteX3" fmla="*/ 991818 w 1073505"/>
                <a:gd name="connsiteY3" fmla="*/ 1125931 h 2640196"/>
                <a:gd name="connsiteX4" fmla="*/ 1028394 w 1073505"/>
                <a:gd name="connsiteY4" fmla="*/ 1133246 h 2640196"/>
                <a:gd name="connsiteX5" fmla="*/ 1013764 w 1073505"/>
                <a:gd name="connsiteY5" fmla="*/ 1169822 h 2640196"/>
                <a:gd name="connsiteX6" fmla="*/ 991818 w 1073505"/>
                <a:gd name="connsiteY6" fmla="*/ 1173480 h 2640196"/>
                <a:gd name="connsiteX7" fmla="*/ 984503 w 1073505"/>
                <a:gd name="connsiteY7" fmla="*/ 1202741 h 2640196"/>
                <a:gd name="connsiteX8" fmla="*/ 966215 w 1073505"/>
                <a:gd name="connsiteY8" fmla="*/ 1202741 h 2640196"/>
                <a:gd name="connsiteX9" fmla="*/ 988161 w 1073505"/>
                <a:gd name="connsiteY9" fmla="*/ 1235659 h 2640196"/>
                <a:gd name="connsiteX10" fmla="*/ 1046682 w 1073505"/>
                <a:gd name="connsiteY10" fmla="*/ 1195426 h 2640196"/>
                <a:gd name="connsiteX11" fmla="*/ 1068628 w 1073505"/>
                <a:gd name="connsiteY11" fmla="*/ 1129589 h 2640196"/>
                <a:gd name="connsiteX12" fmla="*/ 1072286 w 1073505"/>
                <a:gd name="connsiteY12" fmla="*/ 1093013 h 2640196"/>
                <a:gd name="connsiteX13" fmla="*/ 1061313 w 1073505"/>
                <a:gd name="connsiteY13" fmla="*/ 1071067 h 2640196"/>
                <a:gd name="connsiteX14" fmla="*/ 1032052 w 1073505"/>
                <a:gd name="connsiteY14" fmla="*/ 964997 h 2640196"/>
                <a:gd name="connsiteX15" fmla="*/ 999134 w 1073505"/>
                <a:gd name="connsiteY15" fmla="*/ 851611 h 2640196"/>
                <a:gd name="connsiteX16" fmla="*/ 988161 w 1073505"/>
                <a:gd name="connsiteY16" fmla="*/ 727253 h 2640196"/>
                <a:gd name="connsiteX17" fmla="*/ 922324 w 1073505"/>
                <a:gd name="connsiteY17" fmla="*/ 548030 h 2640196"/>
                <a:gd name="connsiteX18" fmla="*/ 856487 w 1073505"/>
                <a:gd name="connsiteY18" fmla="*/ 244450 h 2640196"/>
                <a:gd name="connsiteX19" fmla="*/ 838199 w 1073505"/>
                <a:gd name="connsiteY19" fmla="*/ 189586 h 2640196"/>
                <a:gd name="connsiteX20" fmla="*/ 732129 w 1073505"/>
                <a:gd name="connsiteY20" fmla="*/ 134722 h 2640196"/>
                <a:gd name="connsiteX21" fmla="*/ 637031 w 1073505"/>
                <a:gd name="connsiteY21" fmla="*/ 65227 h 2640196"/>
                <a:gd name="connsiteX22" fmla="*/ 699210 w 1073505"/>
                <a:gd name="connsiteY22" fmla="*/ 171298 h 2640196"/>
                <a:gd name="connsiteX23" fmla="*/ 721156 w 1073505"/>
                <a:gd name="connsiteY23" fmla="*/ 255422 h 2640196"/>
                <a:gd name="connsiteX24" fmla="*/ 713841 w 1073505"/>
                <a:gd name="connsiteY24" fmla="*/ 354178 h 2640196"/>
                <a:gd name="connsiteX25" fmla="*/ 702868 w 1073505"/>
                <a:gd name="connsiteY25" fmla="*/ 357835 h 2640196"/>
                <a:gd name="connsiteX26" fmla="*/ 688238 w 1073505"/>
                <a:gd name="connsiteY26" fmla="*/ 281026 h 2640196"/>
                <a:gd name="connsiteX27" fmla="*/ 600455 w 1073505"/>
                <a:gd name="connsiteY27" fmla="*/ 153010 h 2640196"/>
                <a:gd name="connsiteX28" fmla="*/ 615086 w 1073505"/>
                <a:gd name="connsiteY28" fmla="*/ 127406 h 2640196"/>
                <a:gd name="connsiteX29" fmla="*/ 589482 w 1073505"/>
                <a:gd name="connsiteY29" fmla="*/ 87173 h 2640196"/>
                <a:gd name="connsiteX30" fmla="*/ 501700 w 1073505"/>
                <a:gd name="connsiteY30" fmla="*/ 68885 h 2640196"/>
                <a:gd name="connsiteX31" fmla="*/ 556564 w 1073505"/>
                <a:gd name="connsiteY31" fmla="*/ 145694 h 2640196"/>
                <a:gd name="connsiteX32" fmla="*/ 534618 w 1073505"/>
                <a:gd name="connsiteY32" fmla="*/ 204216 h 2640196"/>
                <a:gd name="connsiteX33" fmla="*/ 443178 w 1073505"/>
                <a:gd name="connsiteY33" fmla="*/ 50597 h 2640196"/>
                <a:gd name="connsiteX34" fmla="*/ 417575 w 1073505"/>
                <a:gd name="connsiteY34" fmla="*/ 17678 h 2640196"/>
                <a:gd name="connsiteX35" fmla="*/ 395630 w 1073505"/>
                <a:gd name="connsiteY35" fmla="*/ 3048 h 2640196"/>
                <a:gd name="connsiteX36" fmla="*/ 359054 w 1073505"/>
                <a:gd name="connsiteY36" fmla="*/ 35966 h 2640196"/>
                <a:gd name="connsiteX37" fmla="*/ 231038 w 1073505"/>
                <a:gd name="connsiteY37" fmla="*/ 54254 h 2640196"/>
                <a:gd name="connsiteX38" fmla="*/ 154228 w 1073505"/>
                <a:gd name="connsiteY38" fmla="*/ 46939 h 2640196"/>
                <a:gd name="connsiteX39" fmla="*/ 135940 w 1073505"/>
                <a:gd name="connsiteY39" fmla="*/ 90830 h 2640196"/>
                <a:gd name="connsiteX40" fmla="*/ 88391 w 1073505"/>
                <a:gd name="connsiteY40" fmla="*/ 156667 h 2640196"/>
                <a:gd name="connsiteX41" fmla="*/ 92049 w 1073505"/>
                <a:gd name="connsiteY41" fmla="*/ 204216 h 2640196"/>
                <a:gd name="connsiteX42" fmla="*/ 81076 w 1073505"/>
                <a:gd name="connsiteY42" fmla="*/ 226162 h 2640196"/>
                <a:gd name="connsiteX43" fmla="*/ 11582 w 1073505"/>
                <a:gd name="connsiteY43" fmla="*/ 646786 h 2640196"/>
                <a:gd name="connsiteX44" fmla="*/ 11582 w 1073505"/>
                <a:gd name="connsiteY44" fmla="*/ 741883 h 2640196"/>
                <a:gd name="connsiteX45" fmla="*/ 51815 w 1073505"/>
                <a:gd name="connsiteY45" fmla="*/ 913790 h 2640196"/>
                <a:gd name="connsiteX46" fmla="*/ 77418 w 1073505"/>
                <a:gd name="connsiteY46" fmla="*/ 1023518 h 2640196"/>
                <a:gd name="connsiteX47" fmla="*/ 59130 w 1073505"/>
                <a:gd name="connsiteY47" fmla="*/ 1074725 h 2640196"/>
                <a:gd name="connsiteX48" fmla="*/ 92049 w 1073505"/>
                <a:gd name="connsiteY48" fmla="*/ 1074725 h 2640196"/>
                <a:gd name="connsiteX49" fmla="*/ 110337 w 1073505"/>
                <a:gd name="connsiteY49" fmla="*/ 1038149 h 2640196"/>
                <a:gd name="connsiteX50" fmla="*/ 121310 w 1073505"/>
                <a:gd name="connsiteY50" fmla="*/ 1140562 h 2640196"/>
                <a:gd name="connsiteX51" fmla="*/ 216407 w 1073505"/>
                <a:gd name="connsiteY51" fmla="*/ 1239317 h 2640196"/>
                <a:gd name="connsiteX52" fmla="*/ 220065 w 1073505"/>
                <a:gd name="connsiteY52" fmla="*/ 1297838 h 2640196"/>
                <a:gd name="connsiteX53" fmla="*/ 245668 w 1073505"/>
                <a:gd name="connsiteY53" fmla="*/ 1360018 h 2640196"/>
                <a:gd name="connsiteX54" fmla="*/ 242010 w 1073505"/>
                <a:gd name="connsiteY54" fmla="*/ 1506322 h 2640196"/>
                <a:gd name="connsiteX55" fmla="*/ 256641 w 1073505"/>
                <a:gd name="connsiteY55" fmla="*/ 1586789 h 2640196"/>
                <a:gd name="connsiteX56" fmla="*/ 242010 w 1073505"/>
                <a:gd name="connsiteY56" fmla="*/ 1798930 h 2640196"/>
                <a:gd name="connsiteX57" fmla="*/ 216407 w 1073505"/>
                <a:gd name="connsiteY57" fmla="*/ 1941576 h 2640196"/>
                <a:gd name="connsiteX58" fmla="*/ 227380 w 1073505"/>
                <a:gd name="connsiteY58" fmla="*/ 2069592 h 2640196"/>
                <a:gd name="connsiteX59" fmla="*/ 238353 w 1073505"/>
                <a:gd name="connsiteY59" fmla="*/ 2219554 h 2640196"/>
                <a:gd name="connsiteX60" fmla="*/ 249326 w 1073505"/>
                <a:gd name="connsiteY60" fmla="*/ 2256130 h 2640196"/>
                <a:gd name="connsiteX61" fmla="*/ 198119 w 1073505"/>
                <a:gd name="connsiteY61" fmla="*/ 2300021 h 2640196"/>
                <a:gd name="connsiteX62" fmla="*/ 201777 w 1073505"/>
                <a:gd name="connsiteY62" fmla="*/ 2365858 h 2640196"/>
                <a:gd name="connsiteX63" fmla="*/ 212750 w 1073505"/>
                <a:gd name="connsiteY63" fmla="*/ 2395118 h 2640196"/>
                <a:gd name="connsiteX64" fmla="*/ 190804 w 1073505"/>
                <a:gd name="connsiteY64" fmla="*/ 2548738 h 2640196"/>
                <a:gd name="connsiteX65" fmla="*/ 220065 w 1073505"/>
                <a:gd name="connsiteY65" fmla="*/ 2625547 h 2640196"/>
                <a:gd name="connsiteX66" fmla="*/ 318518 w 1073505"/>
                <a:gd name="connsiteY66" fmla="*/ 2636630 h 2640196"/>
                <a:gd name="connsiteX0" fmla="*/ 922324 w 1073505"/>
                <a:gd name="connsiteY0" fmla="*/ 1078382 h 2643834"/>
                <a:gd name="connsiteX1" fmla="*/ 962558 w 1073505"/>
                <a:gd name="connsiteY1" fmla="*/ 1118616 h 2643834"/>
                <a:gd name="connsiteX2" fmla="*/ 969873 w 1073505"/>
                <a:gd name="connsiteY2" fmla="*/ 1173480 h 2643834"/>
                <a:gd name="connsiteX3" fmla="*/ 991818 w 1073505"/>
                <a:gd name="connsiteY3" fmla="*/ 1125931 h 2643834"/>
                <a:gd name="connsiteX4" fmla="*/ 1028394 w 1073505"/>
                <a:gd name="connsiteY4" fmla="*/ 1133246 h 2643834"/>
                <a:gd name="connsiteX5" fmla="*/ 1013764 w 1073505"/>
                <a:gd name="connsiteY5" fmla="*/ 1169822 h 2643834"/>
                <a:gd name="connsiteX6" fmla="*/ 991818 w 1073505"/>
                <a:gd name="connsiteY6" fmla="*/ 1173480 h 2643834"/>
                <a:gd name="connsiteX7" fmla="*/ 984503 w 1073505"/>
                <a:gd name="connsiteY7" fmla="*/ 1202741 h 2643834"/>
                <a:gd name="connsiteX8" fmla="*/ 966215 w 1073505"/>
                <a:gd name="connsiteY8" fmla="*/ 1202741 h 2643834"/>
                <a:gd name="connsiteX9" fmla="*/ 988161 w 1073505"/>
                <a:gd name="connsiteY9" fmla="*/ 1235659 h 2643834"/>
                <a:gd name="connsiteX10" fmla="*/ 1046682 w 1073505"/>
                <a:gd name="connsiteY10" fmla="*/ 1195426 h 2643834"/>
                <a:gd name="connsiteX11" fmla="*/ 1068628 w 1073505"/>
                <a:gd name="connsiteY11" fmla="*/ 1129589 h 2643834"/>
                <a:gd name="connsiteX12" fmla="*/ 1072286 w 1073505"/>
                <a:gd name="connsiteY12" fmla="*/ 1093013 h 2643834"/>
                <a:gd name="connsiteX13" fmla="*/ 1061313 w 1073505"/>
                <a:gd name="connsiteY13" fmla="*/ 1071067 h 2643834"/>
                <a:gd name="connsiteX14" fmla="*/ 1032052 w 1073505"/>
                <a:gd name="connsiteY14" fmla="*/ 964997 h 2643834"/>
                <a:gd name="connsiteX15" fmla="*/ 999134 w 1073505"/>
                <a:gd name="connsiteY15" fmla="*/ 851611 h 2643834"/>
                <a:gd name="connsiteX16" fmla="*/ 988161 w 1073505"/>
                <a:gd name="connsiteY16" fmla="*/ 727253 h 2643834"/>
                <a:gd name="connsiteX17" fmla="*/ 922324 w 1073505"/>
                <a:gd name="connsiteY17" fmla="*/ 548030 h 2643834"/>
                <a:gd name="connsiteX18" fmla="*/ 856487 w 1073505"/>
                <a:gd name="connsiteY18" fmla="*/ 244450 h 2643834"/>
                <a:gd name="connsiteX19" fmla="*/ 838199 w 1073505"/>
                <a:gd name="connsiteY19" fmla="*/ 189586 h 2643834"/>
                <a:gd name="connsiteX20" fmla="*/ 732129 w 1073505"/>
                <a:gd name="connsiteY20" fmla="*/ 134722 h 2643834"/>
                <a:gd name="connsiteX21" fmla="*/ 637031 w 1073505"/>
                <a:gd name="connsiteY21" fmla="*/ 65227 h 2643834"/>
                <a:gd name="connsiteX22" fmla="*/ 699210 w 1073505"/>
                <a:gd name="connsiteY22" fmla="*/ 171298 h 2643834"/>
                <a:gd name="connsiteX23" fmla="*/ 721156 w 1073505"/>
                <a:gd name="connsiteY23" fmla="*/ 255422 h 2643834"/>
                <a:gd name="connsiteX24" fmla="*/ 713841 w 1073505"/>
                <a:gd name="connsiteY24" fmla="*/ 354178 h 2643834"/>
                <a:gd name="connsiteX25" fmla="*/ 702868 w 1073505"/>
                <a:gd name="connsiteY25" fmla="*/ 357835 h 2643834"/>
                <a:gd name="connsiteX26" fmla="*/ 688238 w 1073505"/>
                <a:gd name="connsiteY26" fmla="*/ 281026 h 2643834"/>
                <a:gd name="connsiteX27" fmla="*/ 600455 w 1073505"/>
                <a:gd name="connsiteY27" fmla="*/ 153010 h 2643834"/>
                <a:gd name="connsiteX28" fmla="*/ 615086 w 1073505"/>
                <a:gd name="connsiteY28" fmla="*/ 127406 h 2643834"/>
                <a:gd name="connsiteX29" fmla="*/ 589482 w 1073505"/>
                <a:gd name="connsiteY29" fmla="*/ 87173 h 2643834"/>
                <a:gd name="connsiteX30" fmla="*/ 501700 w 1073505"/>
                <a:gd name="connsiteY30" fmla="*/ 68885 h 2643834"/>
                <a:gd name="connsiteX31" fmla="*/ 556564 w 1073505"/>
                <a:gd name="connsiteY31" fmla="*/ 145694 h 2643834"/>
                <a:gd name="connsiteX32" fmla="*/ 534618 w 1073505"/>
                <a:gd name="connsiteY32" fmla="*/ 204216 h 2643834"/>
                <a:gd name="connsiteX33" fmla="*/ 443178 w 1073505"/>
                <a:gd name="connsiteY33" fmla="*/ 50597 h 2643834"/>
                <a:gd name="connsiteX34" fmla="*/ 417575 w 1073505"/>
                <a:gd name="connsiteY34" fmla="*/ 17678 h 2643834"/>
                <a:gd name="connsiteX35" fmla="*/ 395630 w 1073505"/>
                <a:gd name="connsiteY35" fmla="*/ 3048 h 2643834"/>
                <a:gd name="connsiteX36" fmla="*/ 359054 w 1073505"/>
                <a:gd name="connsiteY36" fmla="*/ 35966 h 2643834"/>
                <a:gd name="connsiteX37" fmla="*/ 231038 w 1073505"/>
                <a:gd name="connsiteY37" fmla="*/ 54254 h 2643834"/>
                <a:gd name="connsiteX38" fmla="*/ 154228 w 1073505"/>
                <a:gd name="connsiteY38" fmla="*/ 46939 h 2643834"/>
                <a:gd name="connsiteX39" fmla="*/ 135940 w 1073505"/>
                <a:gd name="connsiteY39" fmla="*/ 90830 h 2643834"/>
                <a:gd name="connsiteX40" fmla="*/ 88391 w 1073505"/>
                <a:gd name="connsiteY40" fmla="*/ 156667 h 2643834"/>
                <a:gd name="connsiteX41" fmla="*/ 92049 w 1073505"/>
                <a:gd name="connsiteY41" fmla="*/ 204216 h 2643834"/>
                <a:gd name="connsiteX42" fmla="*/ 81076 w 1073505"/>
                <a:gd name="connsiteY42" fmla="*/ 226162 h 2643834"/>
                <a:gd name="connsiteX43" fmla="*/ 11582 w 1073505"/>
                <a:gd name="connsiteY43" fmla="*/ 646786 h 2643834"/>
                <a:gd name="connsiteX44" fmla="*/ 11582 w 1073505"/>
                <a:gd name="connsiteY44" fmla="*/ 741883 h 2643834"/>
                <a:gd name="connsiteX45" fmla="*/ 51815 w 1073505"/>
                <a:gd name="connsiteY45" fmla="*/ 913790 h 2643834"/>
                <a:gd name="connsiteX46" fmla="*/ 77418 w 1073505"/>
                <a:gd name="connsiteY46" fmla="*/ 1023518 h 2643834"/>
                <a:gd name="connsiteX47" fmla="*/ 59130 w 1073505"/>
                <a:gd name="connsiteY47" fmla="*/ 1074725 h 2643834"/>
                <a:gd name="connsiteX48" fmla="*/ 92049 w 1073505"/>
                <a:gd name="connsiteY48" fmla="*/ 1074725 h 2643834"/>
                <a:gd name="connsiteX49" fmla="*/ 110337 w 1073505"/>
                <a:gd name="connsiteY49" fmla="*/ 1038149 h 2643834"/>
                <a:gd name="connsiteX50" fmla="*/ 121310 w 1073505"/>
                <a:gd name="connsiteY50" fmla="*/ 1140562 h 2643834"/>
                <a:gd name="connsiteX51" fmla="*/ 216407 w 1073505"/>
                <a:gd name="connsiteY51" fmla="*/ 1239317 h 2643834"/>
                <a:gd name="connsiteX52" fmla="*/ 220065 w 1073505"/>
                <a:gd name="connsiteY52" fmla="*/ 1297838 h 2643834"/>
                <a:gd name="connsiteX53" fmla="*/ 245668 w 1073505"/>
                <a:gd name="connsiteY53" fmla="*/ 1360018 h 2643834"/>
                <a:gd name="connsiteX54" fmla="*/ 242010 w 1073505"/>
                <a:gd name="connsiteY54" fmla="*/ 1506322 h 2643834"/>
                <a:gd name="connsiteX55" fmla="*/ 256641 w 1073505"/>
                <a:gd name="connsiteY55" fmla="*/ 1586789 h 2643834"/>
                <a:gd name="connsiteX56" fmla="*/ 242010 w 1073505"/>
                <a:gd name="connsiteY56" fmla="*/ 1798930 h 2643834"/>
                <a:gd name="connsiteX57" fmla="*/ 216407 w 1073505"/>
                <a:gd name="connsiteY57" fmla="*/ 1941576 h 2643834"/>
                <a:gd name="connsiteX58" fmla="*/ 227380 w 1073505"/>
                <a:gd name="connsiteY58" fmla="*/ 2069592 h 2643834"/>
                <a:gd name="connsiteX59" fmla="*/ 238353 w 1073505"/>
                <a:gd name="connsiteY59" fmla="*/ 2219554 h 2643834"/>
                <a:gd name="connsiteX60" fmla="*/ 249326 w 1073505"/>
                <a:gd name="connsiteY60" fmla="*/ 2256130 h 2643834"/>
                <a:gd name="connsiteX61" fmla="*/ 198119 w 1073505"/>
                <a:gd name="connsiteY61" fmla="*/ 2300021 h 2643834"/>
                <a:gd name="connsiteX62" fmla="*/ 201777 w 1073505"/>
                <a:gd name="connsiteY62" fmla="*/ 2365858 h 2643834"/>
                <a:gd name="connsiteX63" fmla="*/ 212750 w 1073505"/>
                <a:gd name="connsiteY63" fmla="*/ 2395118 h 2643834"/>
                <a:gd name="connsiteX64" fmla="*/ 190804 w 1073505"/>
                <a:gd name="connsiteY64" fmla="*/ 2548738 h 2643834"/>
                <a:gd name="connsiteX65" fmla="*/ 220065 w 1073505"/>
                <a:gd name="connsiteY65" fmla="*/ 2625547 h 2643834"/>
                <a:gd name="connsiteX66" fmla="*/ 318518 w 1073505"/>
                <a:gd name="connsiteY66" fmla="*/ 2636630 h 2643834"/>
                <a:gd name="connsiteX67" fmla="*/ 322478 w 1073505"/>
                <a:gd name="connsiteY67" fmla="*/ 2643834 h 2643834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70026 w 1073505"/>
                <a:gd name="connsiteY68" fmla="*/ 2545079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370026 w 1073505"/>
                <a:gd name="connsiteY69" fmla="*/ 241340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10260 w 1073505"/>
                <a:gd name="connsiteY70" fmla="*/ 2358541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10260 w 1073505"/>
                <a:gd name="connsiteY71" fmla="*/ 2285389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46836 w 1073505"/>
                <a:gd name="connsiteY72" fmla="*/ 2226868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28548 w 1073505"/>
                <a:gd name="connsiteY73" fmla="*/ 2003754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57809 w 1073505"/>
                <a:gd name="connsiteY74" fmla="*/ 1919629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02945 w 1073505"/>
                <a:gd name="connsiteY75" fmla="*/ 1787956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468782 w 1073505"/>
                <a:gd name="connsiteY76" fmla="*/ 1630679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1934 w 1073505"/>
                <a:gd name="connsiteY77" fmla="*/ 1418538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56564 w 1073505"/>
                <a:gd name="connsiteY78" fmla="*/ 1338071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5825 w 1073505"/>
                <a:gd name="connsiteY79" fmla="*/ 1466087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593140 w 1073505"/>
                <a:gd name="connsiteY80" fmla="*/ 1608733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626058 w 1073505"/>
                <a:gd name="connsiteY81" fmla="*/ 177332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593140 w 1073505"/>
                <a:gd name="connsiteY82" fmla="*/ 1930602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29716 w 1073505"/>
                <a:gd name="connsiteY83" fmla="*/ 2153716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33374 w 1073505"/>
                <a:gd name="connsiteY84" fmla="*/ 223052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677265 w 1073505"/>
                <a:gd name="connsiteY85" fmla="*/ 2245156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765047 w 1073505"/>
                <a:gd name="connsiteY86" fmla="*/ 2278074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863802 w 1073505"/>
                <a:gd name="connsiteY87" fmla="*/ 2332938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58900 w 1073505"/>
                <a:gd name="connsiteY88" fmla="*/ 231465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91818 w 1073505"/>
                <a:gd name="connsiteY89" fmla="*/ 2267101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904036 w 1073505"/>
                <a:gd name="connsiteY90" fmla="*/ 2193949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58578 w 1073505"/>
                <a:gd name="connsiteY90" fmla="*/ 218658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2596 w 1073505"/>
                <a:gd name="connsiteY91" fmla="*/ 2142743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823569 w 1073505"/>
                <a:gd name="connsiteY93" fmla="*/ 2084221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776020 w 1073505"/>
                <a:gd name="connsiteY94" fmla="*/ 1959863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2596 w 1073505"/>
                <a:gd name="connsiteY95" fmla="*/ 177332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808938 w 1073505"/>
                <a:gd name="connsiteY96" fmla="*/ 1645309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768568 w 1073505"/>
                <a:gd name="connsiteY96" fmla="*/ 160151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768568 w 1073505"/>
                <a:gd name="connsiteY96" fmla="*/ 1601515 h 2649785"/>
                <a:gd name="connsiteX97" fmla="*/ 783335 w 1073505"/>
                <a:gd name="connsiteY97" fmla="*/ 1594103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768568 w 1073505"/>
                <a:gd name="connsiteY96" fmla="*/ 1601515 h 2649785"/>
                <a:gd name="connsiteX97" fmla="*/ 813573 w 1073505"/>
                <a:gd name="connsiteY97" fmla="*/ 151150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768568 w 1073505"/>
                <a:gd name="connsiteY96" fmla="*/ 1601515 h 2649785"/>
                <a:gd name="connsiteX97" fmla="*/ 813573 w 1073505"/>
                <a:gd name="connsiteY97" fmla="*/ 1511505 h 2649785"/>
                <a:gd name="connsiteX98" fmla="*/ 812596 w 1073505"/>
                <a:gd name="connsiteY98" fmla="*/ 1506321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768568 w 1073505"/>
                <a:gd name="connsiteY96" fmla="*/ 160151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768568 w 1073505"/>
                <a:gd name="connsiteY96" fmla="*/ 160151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27226 w 1073505"/>
                <a:gd name="connsiteY99" fmla="*/ 137830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768568 w 1073505"/>
                <a:gd name="connsiteY96" fmla="*/ 160151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768568 w 1073505"/>
                <a:gd name="connsiteY96" fmla="*/ 160151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100" fmla="*/ 863802 w 1073505"/>
                <a:gd name="connsiteY100" fmla="*/ 1242973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768568 w 1073505"/>
                <a:gd name="connsiteY96" fmla="*/ 160151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100" fmla="*/ 813573 w 1073505"/>
                <a:gd name="connsiteY100" fmla="*/ 791425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768568 w 1073505"/>
                <a:gd name="connsiteY96" fmla="*/ 160151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100" fmla="*/ 813573 w 1073505"/>
                <a:gd name="connsiteY100" fmla="*/ 791425 h 2649785"/>
                <a:gd name="connsiteX101" fmla="*/ 812596 w 1073505"/>
                <a:gd name="connsiteY101" fmla="*/ 789431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768568 w 1073505"/>
                <a:gd name="connsiteY96" fmla="*/ 160151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100" fmla="*/ 813573 w 1073505"/>
                <a:gd name="connsiteY100" fmla="*/ 791425 h 2649785"/>
                <a:gd name="connsiteX101" fmla="*/ 903583 w 1073505"/>
                <a:gd name="connsiteY101" fmla="*/ 1016450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768568 w 1073505"/>
                <a:gd name="connsiteY96" fmla="*/ 160151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100" fmla="*/ 813573 w 1073505"/>
                <a:gd name="connsiteY100" fmla="*/ 791425 h 2649785"/>
                <a:gd name="connsiteX101" fmla="*/ 903583 w 1073505"/>
                <a:gd name="connsiteY101" fmla="*/ 1016450 h 2649785"/>
                <a:gd name="connsiteX102" fmla="*/ 922324 w 1073505"/>
                <a:gd name="connsiteY102" fmla="*/ 1078382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78558 w 1073505"/>
                <a:gd name="connsiteY84" fmla="*/ 2231585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801623 w 1073505"/>
                <a:gd name="connsiteY96" fmla="*/ 159044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100" fmla="*/ 813573 w 1073505"/>
                <a:gd name="connsiteY100" fmla="*/ 791425 h 2649785"/>
                <a:gd name="connsiteX101" fmla="*/ 903583 w 1073505"/>
                <a:gd name="connsiteY101" fmla="*/ 1016450 h 2649785"/>
                <a:gd name="connsiteX102" fmla="*/ 922324 w 1073505"/>
                <a:gd name="connsiteY102" fmla="*/ 1078382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33553 w 1073505"/>
                <a:gd name="connsiteY82" fmla="*/ 2141575 h 2649785"/>
                <a:gd name="connsiteX83" fmla="*/ 633553 w 1073505"/>
                <a:gd name="connsiteY83" fmla="*/ 2231585 h 2649785"/>
                <a:gd name="connsiteX84" fmla="*/ 693189 w 1073505"/>
                <a:gd name="connsiteY84" fmla="*/ 2249873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801623 w 1073505"/>
                <a:gd name="connsiteY96" fmla="*/ 159044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100" fmla="*/ 813573 w 1073505"/>
                <a:gd name="connsiteY100" fmla="*/ 791425 h 2649785"/>
                <a:gd name="connsiteX101" fmla="*/ 903583 w 1073505"/>
                <a:gd name="connsiteY101" fmla="*/ 1016450 h 2649785"/>
                <a:gd name="connsiteX102" fmla="*/ 922324 w 1073505"/>
                <a:gd name="connsiteY102" fmla="*/ 1078382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588548 w 1073505"/>
                <a:gd name="connsiteY81" fmla="*/ 1916550 h 2649785"/>
                <a:gd name="connsiteX82" fmla="*/ 622580 w 1073505"/>
                <a:gd name="connsiteY82" fmla="*/ 2148891 h 2649785"/>
                <a:gd name="connsiteX83" fmla="*/ 633553 w 1073505"/>
                <a:gd name="connsiteY83" fmla="*/ 2231585 h 2649785"/>
                <a:gd name="connsiteX84" fmla="*/ 693189 w 1073505"/>
                <a:gd name="connsiteY84" fmla="*/ 2249873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801623 w 1073505"/>
                <a:gd name="connsiteY96" fmla="*/ 159044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100" fmla="*/ 813573 w 1073505"/>
                <a:gd name="connsiteY100" fmla="*/ 791425 h 2649785"/>
                <a:gd name="connsiteX101" fmla="*/ 903583 w 1073505"/>
                <a:gd name="connsiteY101" fmla="*/ 1016450 h 2649785"/>
                <a:gd name="connsiteX102" fmla="*/ 922324 w 1073505"/>
                <a:gd name="connsiteY102" fmla="*/ 1078382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33553 w 1073505"/>
                <a:gd name="connsiteY80" fmla="*/ 1781535 h 2649785"/>
                <a:gd name="connsiteX81" fmla="*/ 610493 w 1073505"/>
                <a:gd name="connsiteY81" fmla="*/ 1956783 h 2649785"/>
                <a:gd name="connsiteX82" fmla="*/ 622580 w 1073505"/>
                <a:gd name="connsiteY82" fmla="*/ 2148891 h 2649785"/>
                <a:gd name="connsiteX83" fmla="*/ 633553 w 1073505"/>
                <a:gd name="connsiteY83" fmla="*/ 2231585 h 2649785"/>
                <a:gd name="connsiteX84" fmla="*/ 693189 w 1073505"/>
                <a:gd name="connsiteY84" fmla="*/ 2249873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801623 w 1073505"/>
                <a:gd name="connsiteY96" fmla="*/ 159044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100" fmla="*/ 813573 w 1073505"/>
                <a:gd name="connsiteY100" fmla="*/ 791425 h 2649785"/>
                <a:gd name="connsiteX101" fmla="*/ 903583 w 1073505"/>
                <a:gd name="connsiteY101" fmla="*/ 1016450 h 2649785"/>
                <a:gd name="connsiteX102" fmla="*/ 922324 w 1073505"/>
                <a:gd name="connsiteY102" fmla="*/ 1078382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18923 w 1073505"/>
                <a:gd name="connsiteY80" fmla="*/ 1781535 h 2649785"/>
                <a:gd name="connsiteX81" fmla="*/ 610493 w 1073505"/>
                <a:gd name="connsiteY81" fmla="*/ 1956783 h 2649785"/>
                <a:gd name="connsiteX82" fmla="*/ 622580 w 1073505"/>
                <a:gd name="connsiteY82" fmla="*/ 2148891 h 2649785"/>
                <a:gd name="connsiteX83" fmla="*/ 633553 w 1073505"/>
                <a:gd name="connsiteY83" fmla="*/ 2231585 h 2649785"/>
                <a:gd name="connsiteX84" fmla="*/ 693189 w 1073505"/>
                <a:gd name="connsiteY84" fmla="*/ 2249873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68568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801623 w 1073505"/>
                <a:gd name="connsiteY96" fmla="*/ 159044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100" fmla="*/ 813573 w 1073505"/>
                <a:gd name="connsiteY100" fmla="*/ 791425 h 2649785"/>
                <a:gd name="connsiteX101" fmla="*/ 903583 w 1073505"/>
                <a:gd name="connsiteY101" fmla="*/ 1016450 h 2649785"/>
                <a:gd name="connsiteX102" fmla="*/ 922324 w 1073505"/>
                <a:gd name="connsiteY102" fmla="*/ 1078382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18923 w 1073505"/>
                <a:gd name="connsiteY80" fmla="*/ 1781535 h 2649785"/>
                <a:gd name="connsiteX81" fmla="*/ 610493 w 1073505"/>
                <a:gd name="connsiteY81" fmla="*/ 1956783 h 2649785"/>
                <a:gd name="connsiteX82" fmla="*/ 622580 w 1073505"/>
                <a:gd name="connsiteY82" fmla="*/ 2148891 h 2649785"/>
                <a:gd name="connsiteX83" fmla="*/ 633553 w 1073505"/>
                <a:gd name="connsiteY83" fmla="*/ 2231585 h 2649785"/>
                <a:gd name="connsiteX84" fmla="*/ 693189 w 1073505"/>
                <a:gd name="connsiteY84" fmla="*/ 2249873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13573 w 1073505"/>
                <a:gd name="connsiteY90" fmla="*/ 2141575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90513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801623 w 1073505"/>
                <a:gd name="connsiteY96" fmla="*/ 159044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100" fmla="*/ 813573 w 1073505"/>
                <a:gd name="connsiteY100" fmla="*/ 791425 h 2649785"/>
                <a:gd name="connsiteX101" fmla="*/ 903583 w 1073505"/>
                <a:gd name="connsiteY101" fmla="*/ 1016450 h 2649785"/>
                <a:gd name="connsiteX102" fmla="*/ 922324 w 1073505"/>
                <a:gd name="connsiteY102" fmla="*/ 1078382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18923 w 1073505"/>
                <a:gd name="connsiteY80" fmla="*/ 1781535 h 2649785"/>
                <a:gd name="connsiteX81" fmla="*/ 610493 w 1073505"/>
                <a:gd name="connsiteY81" fmla="*/ 1956783 h 2649785"/>
                <a:gd name="connsiteX82" fmla="*/ 622580 w 1073505"/>
                <a:gd name="connsiteY82" fmla="*/ 2148891 h 2649785"/>
                <a:gd name="connsiteX83" fmla="*/ 633553 w 1073505"/>
                <a:gd name="connsiteY83" fmla="*/ 2231585 h 2649785"/>
                <a:gd name="connsiteX84" fmla="*/ 693189 w 1073505"/>
                <a:gd name="connsiteY84" fmla="*/ 2249873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48588 w 1073505"/>
                <a:gd name="connsiteY87" fmla="*/ 2321595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46492 w 1073505"/>
                <a:gd name="connsiteY90" fmla="*/ 2148890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90513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801623 w 1073505"/>
                <a:gd name="connsiteY96" fmla="*/ 159044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100" fmla="*/ 813573 w 1073505"/>
                <a:gd name="connsiteY100" fmla="*/ 791425 h 2649785"/>
                <a:gd name="connsiteX101" fmla="*/ 903583 w 1073505"/>
                <a:gd name="connsiteY101" fmla="*/ 1016450 h 2649785"/>
                <a:gd name="connsiteX102" fmla="*/ 922324 w 1073505"/>
                <a:gd name="connsiteY102" fmla="*/ 1078382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18923 w 1073505"/>
                <a:gd name="connsiteY80" fmla="*/ 1781535 h 2649785"/>
                <a:gd name="connsiteX81" fmla="*/ 610493 w 1073505"/>
                <a:gd name="connsiteY81" fmla="*/ 1956783 h 2649785"/>
                <a:gd name="connsiteX82" fmla="*/ 622580 w 1073505"/>
                <a:gd name="connsiteY82" fmla="*/ 2148891 h 2649785"/>
                <a:gd name="connsiteX83" fmla="*/ 633553 w 1073505"/>
                <a:gd name="connsiteY83" fmla="*/ 2231585 h 2649785"/>
                <a:gd name="connsiteX84" fmla="*/ 693189 w 1073505"/>
                <a:gd name="connsiteY84" fmla="*/ 2249873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66876 w 1073505"/>
                <a:gd name="connsiteY87" fmla="*/ 2339883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46492 w 1073505"/>
                <a:gd name="connsiteY90" fmla="*/ 2148890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90513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801623 w 1073505"/>
                <a:gd name="connsiteY96" fmla="*/ 159044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100" fmla="*/ 813573 w 1073505"/>
                <a:gd name="connsiteY100" fmla="*/ 791425 h 2649785"/>
                <a:gd name="connsiteX101" fmla="*/ 903583 w 1073505"/>
                <a:gd name="connsiteY101" fmla="*/ 1016450 h 2649785"/>
                <a:gd name="connsiteX102" fmla="*/ 922324 w 1073505"/>
                <a:gd name="connsiteY102" fmla="*/ 1078382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54228 w 1073505"/>
                <a:gd name="connsiteY38" fmla="*/ 4693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18923 w 1073505"/>
                <a:gd name="connsiteY80" fmla="*/ 1781535 h 2649785"/>
                <a:gd name="connsiteX81" fmla="*/ 610493 w 1073505"/>
                <a:gd name="connsiteY81" fmla="*/ 1956783 h 2649785"/>
                <a:gd name="connsiteX82" fmla="*/ 622580 w 1073505"/>
                <a:gd name="connsiteY82" fmla="*/ 2148891 h 2649785"/>
                <a:gd name="connsiteX83" fmla="*/ 633553 w 1073505"/>
                <a:gd name="connsiteY83" fmla="*/ 2231585 h 2649785"/>
                <a:gd name="connsiteX84" fmla="*/ 693189 w 1073505"/>
                <a:gd name="connsiteY84" fmla="*/ 2249873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66876 w 1073505"/>
                <a:gd name="connsiteY87" fmla="*/ 2339883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46492 w 1073505"/>
                <a:gd name="connsiteY90" fmla="*/ 2148890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90513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801623 w 1073505"/>
                <a:gd name="connsiteY96" fmla="*/ 159044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100" fmla="*/ 813573 w 1073505"/>
                <a:gd name="connsiteY100" fmla="*/ 791425 h 2649785"/>
                <a:gd name="connsiteX101" fmla="*/ 903583 w 1073505"/>
                <a:gd name="connsiteY101" fmla="*/ 1016450 h 2649785"/>
                <a:gd name="connsiteX102" fmla="*/ 922324 w 1073505"/>
                <a:gd name="connsiteY102" fmla="*/ 1078382 h 2649785"/>
                <a:gd name="connsiteX0" fmla="*/ 922324 w 1073505"/>
                <a:gd name="connsiteY0" fmla="*/ 1078382 h 2649785"/>
                <a:gd name="connsiteX1" fmla="*/ 962558 w 1073505"/>
                <a:gd name="connsiteY1" fmla="*/ 1118616 h 2649785"/>
                <a:gd name="connsiteX2" fmla="*/ 969873 w 1073505"/>
                <a:gd name="connsiteY2" fmla="*/ 1173480 h 2649785"/>
                <a:gd name="connsiteX3" fmla="*/ 991818 w 1073505"/>
                <a:gd name="connsiteY3" fmla="*/ 1125931 h 2649785"/>
                <a:gd name="connsiteX4" fmla="*/ 1028394 w 1073505"/>
                <a:gd name="connsiteY4" fmla="*/ 1133246 h 2649785"/>
                <a:gd name="connsiteX5" fmla="*/ 1013764 w 1073505"/>
                <a:gd name="connsiteY5" fmla="*/ 1169822 h 2649785"/>
                <a:gd name="connsiteX6" fmla="*/ 991818 w 1073505"/>
                <a:gd name="connsiteY6" fmla="*/ 1173480 h 2649785"/>
                <a:gd name="connsiteX7" fmla="*/ 984503 w 1073505"/>
                <a:gd name="connsiteY7" fmla="*/ 1202741 h 2649785"/>
                <a:gd name="connsiteX8" fmla="*/ 966215 w 1073505"/>
                <a:gd name="connsiteY8" fmla="*/ 1202741 h 2649785"/>
                <a:gd name="connsiteX9" fmla="*/ 988161 w 1073505"/>
                <a:gd name="connsiteY9" fmla="*/ 1235659 h 2649785"/>
                <a:gd name="connsiteX10" fmla="*/ 1046682 w 1073505"/>
                <a:gd name="connsiteY10" fmla="*/ 1195426 h 2649785"/>
                <a:gd name="connsiteX11" fmla="*/ 1068628 w 1073505"/>
                <a:gd name="connsiteY11" fmla="*/ 1129589 h 2649785"/>
                <a:gd name="connsiteX12" fmla="*/ 1072286 w 1073505"/>
                <a:gd name="connsiteY12" fmla="*/ 1093013 h 2649785"/>
                <a:gd name="connsiteX13" fmla="*/ 1061313 w 1073505"/>
                <a:gd name="connsiteY13" fmla="*/ 1071067 h 2649785"/>
                <a:gd name="connsiteX14" fmla="*/ 1032052 w 1073505"/>
                <a:gd name="connsiteY14" fmla="*/ 964997 h 2649785"/>
                <a:gd name="connsiteX15" fmla="*/ 999134 w 1073505"/>
                <a:gd name="connsiteY15" fmla="*/ 851611 h 2649785"/>
                <a:gd name="connsiteX16" fmla="*/ 988161 w 1073505"/>
                <a:gd name="connsiteY16" fmla="*/ 727253 h 2649785"/>
                <a:gd name="connsiteX17" fmla="*/ 922324 w 1073505"/>
                <a:gd name="connsiteY17" fmla="*/ 548030 h 2649785"/>
                <a:gd name="connsiteX18" fmla="*/ 856487 w 1073505"/>
                <a:gd name="connsiteY18" fmla="*/ 244450 h 2649785"/>
                <a:gd name="connsiteX19" fmla="*/ 838199 w 1073505"/>
                <a:gd name="connsiteY19" fmla="*/ 189586 h 2649785"/>
                <a:gd name="connsiteX20" fmla="*/ 732129 w 1073505"/>
                <a:gd name="connsiteY20" fmla="*/ 134722 h 2649785"/>
                <a:gd name="connsiteX21" fmla="*/ 637031 w 1073505"/>
                <a:gd name="connsiteY21" fmla="*/ 65227 h 2649785"/>
                <a:gd name="connsiteX22" fmla="*/ 699210 w 1073505"/>
                <a:gd name="connsiteY22" fmla="*/ 171298 h 2649785"/>
                <a:gd name="connsiteX23" fmla="*/ 721156 w 1073505"/>
                <a:gd name="connsiteY23" fmla="*/ 255422 h 2649785"/>
                <a:gd name="connsiteX24" fmla="*/ 713841 w 1073505"/>
                <a:gd name="connsiteY24" fmla="*/ 354178 h 2649785"/>
                <a:gd name="connsiteX25" fmla="*/ 702868 w 1073505"/>
                <a:gd name="connsiteY25" fmla="*/ 357835 h 2649785"/>
                <a:gd name="connsiteX26" fmla="*/ 688238 w 1073505"/>
                <a:gd name="connsiteY26" fmla="*/ 281026 h 2649785"/>
                <a:gd name="connsiteX27" fmla="*/ 600455 w 1073505"/>
                <a:gd name="connsiteY27" fmla="*/ 153010 h 2649785"/>
                <a:gd name="connsiteX28" fmla="*/ 615086 w 1073505"/>
                <a:gd name="connsiteY28" fmla="*/ 127406 h 2649785"/>
                <a:gd name="connsiteX29" fmla="*/ 589482 w 1073505"/>
                <a:gd name="connsiteY29" fmla="*/ 87173 h 2649785"/>
                <a:gd name="connsiteX30" fmla="*/ 501700 w 1073505"/>
                <a:gd name="connsiteY30" fmla="*/ 68885 h 2649785"/>
                <a:gd name="connsiteX31" fmla="*/ 556564 w 1073505"/>
                <a:gd name="connsiteY31" fmla="*/ 145694 h 2649785"/>
                <a:gd name="connsiteX32" fmla="*/ 534618 w 1073505"/>
                <a:gd name="connsiteY32" fmla="*/ 204216 h 2649785"/>
                <a:gd name="connsiteX33" fmla="*/ 443178 w 1073505"/>
                <a:gd name="connsiteY33" fmla="*/ 50597 h 2649785"/>
                <a:gd name="connsiteX34" fmla="*/ 417575 w 1073505"/>
                <a:gd name="connsiteY34" fmla="*/ 17678 h 2649785"/>
                <a:gd name="connsiteX35" fmla="*/ 395630 w 1073505"/>
                <a:gd name="connsiteY35" fmla="*/ 3048 h 2649785"/>
                <a:gd name="connsiteX36" fmla="*/ 359054 w 1073505"/>
                <a:gd name="connsiteY36" fmla="*/ 35966 h 2649785"/>
                <a:gd name="connsiteX37" fmla="*/ 231038 w 1073505"/>
                <a:gd name="connsiteY37" fmla="*/ 54254 h 2649785"/>
                <a:gd name="connsiteX38" fmla="*/ 168295 w 1073505"/>
                <a:gd name="connsiteY38" fmla="*/ 58559 h 2649785"/>
                <a:gd name="connsiteX39" fmla="*/ 135940 w 1073505"/>
                <a:gd name="connsiteY39" fmla="*/ 90830 h 2649785"/>
                <a:gd name="connsiteX40" fmla="*/ 88391 w 1073505"/>
                <a:gd name="connsiteY40" fmla="*/ 156667 h 2649785"/>
                <a:gd name="connsiteX41" fmla="*/ 92049 w 1073505"/>
                <a:gd name="connsiteY41" fmla="*/ 204216 h 2649785"/>
                <a:gd name="connsiteX42" fmla="*/ 81076 w 1073505"/>
                <a:gd name="connsiteY42" fmla="*/ 226162 h 2649785"/>
                <a:gd name="connsiteX43" fmla="*/ 11582 w 1073505"/>
                <a:gd name="connsiteY43" fmla="*/ 646786 h 2649785"/>
                <a:gd name="connsiteX44" fmla="*/ 11582 w 1073505"/>
                <a:gd name="connsiteY44" fmla="*/ 741883 h 2649785"/>
                <a:gd name="connsiteX45" fmla="*/ 51815 w 1073505"/>
                <a:gd name="connsiteY45" fmla="*/ 913790 h 2649785"/>
                <a:gd name="connsiteX46" fmla="*/ 77418 w 1073505"/>
                <a:gd name="connsiteY46" fmla="*/ 1023518 h 2649785"/>
                <a:gd name="connsiteX47" fmla="*/ 59130 w 1073505"/>
                <a:gd name="connsiteY47" fmla="*/ 1074725 h 2649785"/>
                <a:gd name="connsiteX48" fmla="*/ 92049 w 1073505"/>
                <a:gd name="connsiteY48" fmla="*/ 1074725 h 2649785"/>
                <a:gd name="connsiteX49" fmla="*/ 110337 w 1073505"/>
                <a:gd name="connsiteY49" fmla="*/ 1038149 h 2649785"/>
                <a:gd name="connsiteX50" fmla="*/ 121310 w 1073505"/>
                <a:gd name="connsiteY50" fmla="*/ 1140562 h 2649785"/>
                <a:gd name="connsiteX51" fmla="*/ 216407 w 1073505"/>
                <a:gd name="connsiteY51" fmla="*/ 1239317 h 2649785"/>
                <a:gd name="connsiteX52" fmla="*/ 220065 w 1073505"/>
                <a:gd name="connsiteY52" fmla="*/ 1297838 h 2649785"/>
                <a:gd name="connsiteX53" fmla="*/ 245668 w 1073505"/>
                <a:gd name="connsiteY53" fmla="*/ 1360018 h 2649785"/>
                <a:gd name="connsiteX54" fmla="*/ 242010 w 1073505"/>
                <a:gd name="connsiteY54" fmla="*/ 1506322 h 2649785"/>
                <a:gd name="connsiteX55" fmla="*/ 256641 w 1073505"/>
                <a:gd name="connsiteY55" fmla="*/ 1586789 h 2649785"/>
                <a:gd name="connsiteX56" fmla="*/ 242010 w 1073505"/>
                <a:gd name="connsiteY56" fmla="*/ 1798930 h 2649785"/>
                <a:gd name="connsiteX57" fmla="*/ 216407 w 1073505"/>
                <a:gd name="connsiteY57" fmla="*/ 1941576 h 2649785"/>
                <a:gd name="connsiteX58" fmla="*/ 227380 w 1073505"/>
                <a:gd name="connsiteY58" fmla="*/ 2069592 h 2649785"/>
                <a:gd name="connsiteX59" fmla="*/ 238353 w 1073505"/>
                <a:gd name="connsiteY59" fmla="*/ 2219554 h 2649785"/>
                <a:gd name="connsiteX60" fmla="*/ 249326 w 1073505"/>
                <a:gd name="connsiteY60" fmla="*/ 2256130 h 2649785"/>
                <a:gd name="connsiteX61" fmla="*/ 198119 w 1073505"/>
                <a:gd name="connsiteY61" fmla="*/ 2300021 h 2649785"/>
                <a:gd name="connsiteX62" fmla="*/ 201777 w 1073505"/>
                <a:gd name="connsiteY62" fmla="*/ 2365858 h 2649785"/>
                <a:gd name="connsiteX63" fmla="*/ 212750 w 1073505"/>
                <a:gd name="connsiteY63" fmla="*/ 2395118 h 2649785"/>
                <a:gd name="connsiteX64" fmla="*/ 190804 w 1073505"/>
                <a:gd name="connsiteY64" fmla="*/ 2548738 h 2649785"/>
                <a:gd name="connsiteX65" fmla="*/ 220065 w 1073505"/>
                <a:gd name="connsiteY65" fmla="*/ 2625547 h 2649785"/>
                <a:gd name="connsiteX66" fmla="*/ 318518 w 1073505"/>
                <a:gd name="connsiteY66" fmla="*/ 2636630 h 2649785"/>
                <a:gd name="connsiteX67" fmla="*/ 363523 w 1073505"/>
                <a:gd name="connsiteY67" fmla="*/ 2546620 h 2649785"/>
                <a:gd name="connsiteX68" fmla="*/ 363523 w 1073505"/>
                <a:gd name="connsiteY68" fmla="*/ 2411605 h 2649785"/>
                <a:gd name="connsiteX69" fmla="*/ 408528 w 1073505"/>
                <a:gd name="connsiteY69" fmla="*/ 2366600 h 2649785"/>
                <a:gd name="connsiteX70" fmla="*/ 408528 w 1073505"/>
                <a:gd name="connsiteY70" fmla="*/ 2276590 h 2649785"/>
                <a:gd name="connsiteX71" fmla="*/ 453533 w 1073505"/>
                <a:gd name="connsiteY71" fmla="*/ 2231585 h 2649785"/>
                <a:gd name="connsiteX72" fmla="*/ 408528 w 1073505"/>
                <a:gd name="connsiteY72" fmla="*/ 2006560 h 2649785"/>
                <a:gd name="connsiteX73" fmla="*/ 453533 w 1073505"/>
                <a:gd name="connsiteY73" fmla="*/ 1916550 h 2649785"/>
                <a:gd name="connsiteX74" fmla="*/ 408528 w 1073505"/>
                <a:gd name="connsiteY74" fmla="*/ 1781535 h 2649785"/>
                <a:gd name="connsiteX75" fmla="*/ 453533 w 1073505"/>
                <a:gd name="connsiteY75" fmla="*/ 1646520 h 2649785"/>
                <a:gd name="connsiteX76" fmla="*/ 543543 w 1073505"/>
                <a:gd name="connsiteY76" fmla="*/ 1421495 h 2649785"/>
                <a:gd name="connsiteX77" fmla="*/ 543543 w 1073505"/>
                <a:gd name="connsiteY77" fmla="*/ 1331485 h 2649785"/>
                <a:gd name="connsiteX78" fmla="*/ 588548 w 1073505"/>
                <a:gd name="connsiteY78" fmla="*/ 1466500 h 2649785"/>
                <a:gd name="connsiteX79" fmla="*/ 588548 w 1073505"/>
                <a:gd name="connsiteY79" fmla="*/ 1601515 h 2649785"/>
                <a:gd name="connsiteX80" fmla="*/ 618923 w 1073505"/>
                <a:gd name="connsiteY80" fmla="*/ 1781535 h 2649785"/>
                <a:gd name="connsiteX81" fmla="*/ 610493 w 1073505"/>
                <a:gd name="connsiteY81" fmla="*/ 1956783 h 2649785"/>
                <a:gd name="connsiteX82" fmla="*/ 622580 w 1073505"/>
                <a:gd name="connsiteY82" fmla="*/ 2148891 h 2649785"/>
                <a:gd name="connsiteX83" fmla="*/ 633553 w 1073505"/>
                <a:gd name="connsiteY83" fmla="*/ 2231585 h 2649785"/>
                <a:gd name="connsiteX84" fmla="*/ 693189 w 1073505"/>
                <a:gd name="connsiteY84" fmla="*/ 2249873 h 2649785"/>
                <a:gd name="connsiteX85" fmla="*/ 768568 w 1073505"/>
                <a:gd name="connsiteY85" fmla="*/ 2276590 h 2649785"/>
                <a:gd name="connsiteX86" fmla="*/ 858578 w 1073505"/>
                <a:gd name="connsiteY86" fmla="*/ 2321595 h 2649785"/>
                <a:gd name="connsiteX87" fmla="*/ 966876 w 1073505"/>
                <a:gd name="connsiteY87" fmla="*/ 2339883 h 2649785"/>
                <a:gd name="connsiteX88" fmla="*/ 993593 w 1073505"/>
                <a:gd name="connsiteY88" fmla="*/ 2276590 h 2649785"/>
                <a:gd name="connsiteX89" fmla="*/ 903583 w 1073505"/>
                <a:gd name="connsiteY89" fmla="*/ 2186580 h 2649785"/>
                <a:gd name="connsiteX90" fmla="*/ 846492 w 1073505"/>
                <a:gd name="connsiteY90" fmla="*/ 2148890 h 2649785"/>
                <a:gd name="connsiteX91" fmla="*/ 813573 w 1073505"/>
                <a:gd name="connsiteY91" fmla="*/ 2096570 h 2649785"/>
                <a:gd name="connsiteX92" fmla="*/ 819911 w 1073505"/>
                <a:gd name="connsiteY92" fmla="*/ 2087879 h 2649785"/>
                <a:gd name="connsiteX93" fmla="*/ 790513 w 1073505"/>
                <a:gd name="connsiteY93" fmla="*/ 1961555 h 2649785"/>
                <a:gd name="connsiteX94" fmla="*/ 813573 w 1073505"/>
                <a:gd name="connsiteY94" fmla="*/ 1781535 h 2649785"/>
                <a:gd name="connsiteX95" fmla="*/ 813573 w 1073505"/>
                <a:gd name="connsiteY95" fmla="*/ 1646520 h 2649785"/>
                <a:gd name="connsiteX96" fmla="*/ 801623 w 1073505"/>
                <a:gd name="connsiteY96" fmla="*/ 1590445 h 2649785"/>
                <a:gd name="connsiteX97" fmla="*/ 813573 w 1073505"/>
                <a:gd name="connsiteY97" fmla="*/ 1511505 h 2649785"/>
                <a:gd name="connsiteX98" fmla="*/ 813573 w 1073505"/>
                <a:gd name="connsiteY98" fmla="*/ 1376490 h 2649785"/>
                <a:gd name="connsiteX99" fmla="*/ 858578 w 1073505"/>
                <a:gd name="connsiteY99" fmla="*/ 1241475 h 2649785"/>
                <a:gd name="connsiteX100" fmla="*/ 813573 w 1073505"/>
                <a:gd name="connsiteY100" fmla="*/ 791425 h 2649785"/>
                <a:gd name="connsiteX101" fmla="*/ 903583 w 1073505"/>
                <a:gd name="connsiteY101" fmla="*/ 1016450 h 2649785"/>
                <a:gd name="connsiteX102" fmla="*/ 922324 w 1073505"/>
                <a:gd name="connsiteY102" fmla="*/ 1078382 h 264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073505" h="2649785">
                  <a:moveTo>
                    <a:pt x="922324" y="1078382"/>
                  </a:moveTo>
                  <a:cubicBezTo>
                    <a:pt x="938478" y="1090574"/>
                    <a:pt x="954633" y="1102766"/>
                    <a:pt x="962558" y="1118616"/>
                  </a:cubicBezTo>
                  <a:cubicBezTo>
                    <a:pt x="970483" y="1134466"/>
                    <a:pt x="964996" y="1172261"/>
                    <a:pt x="969873" y="1173480"/>
                  </a:cubicBezTo>
                  <a:cubicBezTo>
                    <a:pt x="974750" y="1174699"/>
                    <a:pt x="982065" y="1132637"/>
                    <a:pt x="991818" y="1125931"/>
                  </a:cubicBezTo>
                  <a:cubicBezTo>
                    <a:pt x="1001571" y="1119225"/>
                    <a:pt x="1024736" y="1125931"/>
                    <a:pt x="1028394" y="1133246"/>
                  </a:cubicBezTo>
                  <a:cubicBezTo>
                    <a:pt x="1032052" y="1140561"/>
                    <a:pt x="1019860" y="1163116"/>
                    <a:pt x="1013764" y="1169822"/>
                  </a:cubicBezTo>
                  <a:cubicBezTo>
                    <a:pt x="1007668" y="1176528"/>
                    <a:pt x="996695" y="1167994"/>
                    <a:pt x="991818" y="1173480"/>
                  </a:cubicBezTo>
                  <a:cubicBezTo>
                    <a:pt x="986941" y="1178967"/>
                    <a:pt x="988770" y="1197864"/>
                    <a:pt x="984503" y="1202741"/>
                  </a:cubicBezTo>
                  <a:cubicBezTo>
                    <a:pt x="980236" y="1207618"/>
                    <a:pt x="965605" y="1197255"/>
                    <a:pt x="966215" y="1202741"/>
                  </a:cubicBezTo>
                  <a:cubicBezTo>
                    <a:pt x="966825" y="1208227"/>
                    <a:pt x="974750" y="1236878"/>
                    <a:pt x="988161" y="1235659"/>
                  </a:cubicBezTo>
                  <a:cubicBezTo>
                    <a:pt x="1001572" y="1234440"/>
                    <a:pt x="1033271" y="1213104"/>
                    <a:pt x="1046682" y="1195426"/>
                  </a:cubicBezTo>
                  <a:cubicBezTo>
                    <a:pt x="1060093" y="1177748"/>
                    <a:pt x="1064361" y="1146658"/>
                    <a:pt x="1068628" y="1129589"/>
                  </a:cubicBezTo>
                  <a:cubicBezTo>
                    <a:pt x="1072895" y="1112520"/>
                    <a:pt x="1073505" y="1102767"/>
                    <a:pt x="1072286" y="1093013"/>
                  </a:cubicBezTo>
                  <a:cubicBezTo>
                    <a:pt x="1071067" y="1083259"/>
                    <a:pt x="1068019" y="1092403"/>
                    <a:pt x="1061313" y="1071067"/>
                  </a:cubicBezTo>
                  <a:cubicBezTo>
                    <a:pt x="1054607" y="1049731"/>
                    <a:pt x="1042415" y="1001573"/>
                    <a:pt x="1032052" y="964997"/>
                  </a:cubicBezTo>
                  <a:cubicBezTo>
                    <a:pt x="1021689" y="928421"/>
                    <a:pt x="1006449" y="891235"/>
                    <a:pt x="999134" y="851611"/>
                  </a:cubicBezTo>
                  <a:cubicBezTo>
                    <a:pt x="991819" y="811987"/>
                    <a:pt x="1000963" y="777850"/>
                    <a:pt x="988161" y="727253"/>
                  </a:cubicBezTo>
                  <a:cubicBezTo>
                    <a:pt x="975359" y="676656"/>
                    <a:pt x="944270" y="628497"/>
                    <a:pt x="922324" y="548030"/>
                  </a:cubicBezTo>
                  <a:cubicBezTo>
                    <a:pt x="900378" y="467563"/>
                    <a:pt x="870508" y="304191"/>
                    <a:pt x="856487" y="244450"/>
                  </a:cubicBezTo>
                  <a:cubicBezTo>
                    <a:pt x="842466" y="184709"/>
                    <a:pt x="858925" y="207874"/>
                    <a:pt x="838199" y="189586"/>
                  </a:cubicBezTo>
                  <a:cubicBezTo>
                    <a:pt x="817473" y="171298"/>
                    <a:pt x="765657" y="155449"/>
                    <a:pt x="732129" y="134722"/>
                  </a:cubicBezTo>
                  <a:cubicBezTo>
                    <a:pt x="698601" y="113996"/>
                    <a:pt x="642518" y="59131"/>
                    <a:pt x="637031" y="65227"/>
                  </a:cubicBezTo>
                  <a:cubicBezTo>
                    <a:pt x="631545" y="71323"/>
                    <a:pt x="685189" y="139599"/>
                    <a:pt x="699210" y="171298"/>
                  </a:cubicBezTo>
                  <a:cubicBezTo>
                    <a:pt x="713231" y="202997"/>
                    <a:pt x="718718" y="224942"/>
                    <a:pt x="721156" y="255422"/>
                  </a:cubicBezTo>
                  <a:cubicBezTo>
                    <a:pt x="723594" y="285902"/>
                    <a:pt x="716889" y="337109"/>
                    <a:pt x="713841" y="354178"/>
                  </a:cubicBezTo>
                  <a:cubicBezTo>
                    <a:pt x="710793" y="371247"/>
                    <a:pt x="707135" y="370027"/>
                    <a:pt x="702868" y="357835"/>
                  </a:cubicBezTo>
                  <a:cubicBezTo>
                    <a:pt x="698601" y="345643"/>
                    <a:pt x="705307" y="315163"/>
                    <a:pt x="688238" y="281026"/>
                  </a:cubicBezTo>
                  <a:cubicBezTo>
                    <a:pt x="671169" y="246889"/>
                    <a:pt x="612647" y="178613"/>
                    <a:pt x="600455" y="153010"/>
                  </a:cubicBezTo>
                  <a:cubicBezTo>
                    <a:pt x="588263" y="127407"/>
                    <a:pt x="616915" y="138379"/>
                    <a:pt x="615086" y="127406"/>
                  </a:cubicBezTo>
                  <a:cubicBezTo>
                    <a:pt x="613257" y="116433"/>
                    <a:pt x="608380" y="96926"/>
                    <a:pt x="589482" y="87173"/>
                  </a:cubicBezTo>
                  <a:cubicBezTo>
                    <a:pt x="570584" y="77420"/>
                    <a:pt x="507186" y="59132"/>
                    <a:pt x="501700" y="68885"/>
                  </a:cubicBezTo>
                  <a:cubicBezTo>
                    <a:pt x="496214" y="78638"/>
                    <a:pt x="551078" y="123139"/>
                    <a:pt x="556564" y="145694"/>
                  </a:cubicBezTo>
                  <a:cubicBezTo>
                    <a:pt x="562050" y="168249"/>
                    <a:pt x="553515" y="220065"/>
                    <a:pt x="534618" y="204216"/>
                  </a:cubicBezTo>
                  <a:cubicBezTo>
                    <a:pt x="515721" y="188367"/>
                    <a:pt x="462685" y="81687"/>
                    <a:pt x="443178" y="50597"/>
                  </a:cubicBezTo>
                  <a:cubicBezTo>
                    <a:pt x="423671" y="19507"/>
                    <a:pt x="425500" y="25603"/>
                    <a:pt x="417575" y="17678"/>
                  </a:cubicBezTo>
                  <a:cubicBezTo>
                    <a:pt x="409650" y="9753"/>
                    <a:pt x="405383" y="0"/>
                    <a:pt x="395630" y="3048"/>
                  </a:cubicBezTo>
                  <a:cubicBezTo>
                    <a:pt x="385877" y="6096"/>
                    <a:pt x="386486" y="27432"/>
                    <a:pt x="359054" y="35966"/>
                  </a:cubicBezTo>
                  <a:cubicBezTo>
                    <a:pt x="331622" y="44500"/>
                    <a:pt x="262831" y="50489"/>
                    <a:pt x="231038" y="54254"/>
                  </a:cubicBezTo>
                  <a:cubicBezTo>
                    <a:pt x="199245" y="58019"/>
                    <a:pt x="184145" y="52463"/>
                    <a:pt x="168295" y="58559"/>
                  </a:cubicBezTo>
                  <a:cubicBezTo>
                    <a:pt x="152445" y="64655"/>
                    <a:pt x="149257" y="74479"/>
                    <a:pt x="135940" y="90830"/>
                  </a:cubicBezTo>
                  <a:cubicBezTo>
                    <a:pt x="122623" y="107181"/>
                    <a:pt x="95706" y="137769"/>
                    <a:pt x="88391" y="156667"/>
                  </a:cubicBezTo>
                  <a:cubicBezTo>
                    <a:pt x="81076" y="175565"/>
                    <a:pt x="93268" y="192634"/>
                    <a:pt x="92049" y="204216"/>
                  </a:cubicBezTo>
                  <a:cubicBezTo>
                    <a:pt x="90830" y="215798"/>
                    <a:pt x="94487" y="152400"/>
                    <a:pt x="81076" y="226162"/>
                  </a:cubicBezTo>
                  <a:cubicBezTo>
                    <a:pt x="67665" y="299924"/>
                    <a:pt x="23164" y="560833"/>
                    <a:pt x="11582" y="646786"/>
                  </a:cubicBezTo>
                  <a:cubicBezTo>
                    <a:pt x="0" y="732740"/>
                    <a:pt x="4877" y="697382"/>
                    <a:pt x="11582" y="741883"/>
                  </a:cubicBezTo>
                  <a:cubicBezTo>
                    <a:pt x="18287" y="786384"/>
                    <a:pt x="51815" y="913790"/>
                    <a:pt x="51815" y="913790"/>
                  </a:cubicBezTo>
                  <a:cubicBezTo>
                    <a:pt x="62788" y="960729"/>
                    <a:pt x="76199" y="996696"/>
                    <a:pt x="77418" y="1023518"/>
                  </a:cubicBezTo>
                  <a:cubicBezTo>
                    <a:pt x="78637" y="1050340"/>
                    <a:pt x="56692" y="1066191"/>
                    <a:pt x="59130" y="1074725"/>
                  </a:cubicBezTo>
                  <a:cubicBezTo>
                    <a:pt x="61569" y="1083260"/>
                    <a:pt x="83514" y="1080821"/>
                    <a:pt x="92049" y="1074725"/>
                  </a:cubicBezTo>
                  <a:cubicBezTo>
                    <a:pt x="100584" y="1068629"/>
                    <a:pt x="105460" y="1027176"/>
                    <a:pt x="110337" y="1038149"/>
                  </a:cubicBezTo>
                  <a:cubicBezTo>
                    <a:pt x="115214" y="1049122"/>
                    <a:pt x="103632" y="1107034"/>
                    <a:pt x="121310" y="1140562"/>
                  </a:cubicBezTo>
                  <a:cubicBezTo>
                    <a:pt x="138988" y="1174090"/>
                    <a:pt x="199948" y="1213104"/>
                    <a:pt x="216407" y="1239317"/>
                  </a:cubicBezTo>
                  <a:cubicBezTo>
                    <a:pt x="232866" y="1265530"/>
                    <a:pt x="215188" y="1277721"/>
                    <a:pt x="220065" y="1297838"/>
                  </a:cubicBezTo>
                  <a:cubicBezTo>
                    <a:pt x="224942" y="1317955"/>
                    <a:pt x="242011" y="1325271"/>
                    <a:pt x="245668" y="1360018"/>
                  </a:cubicBezTo>
                  <a:cubicBezTo>
                    <a:pt x="249325" y="1394765"/>
                    <a:pt x="240181" y="1468527"/>
                    <a:pt x="242010" y="1506322"/>
                  </a:cubicBezTo>
                  <a:cubicBezTo>
                    <a:pt x="243839" y="1544117"/>
                    <a:pt x="256641" y="1538021"/>
                    <a:pt x="256641" y="1586789"/>
                  </a:cubicBezTo>
                  <a:cubicBezTo>
                    <a:pt x="256641" y="1635557"/>
                    <a:pt x="248716" y="1739799"/>
                    <a:pt x="242010" y="1798930"/>
                  </a:cubicBezTo>
                  <a:cubicBezTo>
                    <a:pt x="235304" y="1858061"/>
                    <a:pt x="218845" y="1896466"/>
                    <a:pt x="216407" y="1941576"/>
                  </a:cubicBezTo>
                  <a:cubicBezTo>
                    <a:pt x="213969" y="1986686"/>
                    <a:pt x="223722" y="2023262"/>
                    <a:pt x="227380" y="2069592"/>
                  </a:cubicBezTo>
                  <a:cubicBezTo>
                    <a:pt x="231038" y="2115922"/>
                    <a:pt x="234695" y="2188464"/>
                    <a:pt x="238353" y="2219554"/>
                  </a:cubicBezTo>
                  <a:cubicBezTo>
                    <a:pt x="242011" y="2250644"/>
                    <a:pt x="256032" y="2242719"/>
                    <a:pt x="249326" y="2256130"/>
                  </a:cubicBezTo>
                  <a:cubicBezTo>
                    <a:pt x="242620" y="2269541"/>
                    <a:pt x="206044" y="2281733"/>
                    <a:pt x="198119" y="2300021"/>
                  </a:cubicBezTo>
                  <a:cubicBezTo>
                    <a:pt x="190194" y="2318309"/>
                    <a:pt x="199339" y="2350009"/>
                    <a:pt x="201777" y="2365858"/>
                  </a:cubicBezTo>
                  <a:cubicBezTo>
                    <a:pt x="204216" y="2381708"/>
                    <a:pt x="214579" y="2364638"/>
                    <a:pt x="212750" y="2395118"/>
                  </a:cubicBezTo>
                  <a:cubicBezTo>
                    <a:pt x="210921" y="2425598"/>
                    <a:pt x="189585" y="2510333"/>
                    <a:pt x="190804" y="2548738"/>
                  </a:cubicBezTo>
                  <a:cubicBezTo>
                    <a:pt x="192023" y="2587143"/>
                    <a:pt x="198779" y="2610898"/>
                    <a:pt x="220065" y="2625547"/>
                  </a:cubicBezTo>
                  <a:cubicBezTo>
                    <a:pt x="241351" y="2640196"/>
                    <a:pt x="294608" y="2649785"/>
                    <a:pt x="318518" y="2636630"/>
                  </a:cubicBezTo>
                  <a:cubicBezTo>
                    <a:pt x="342428" y="2623475"/>
                    <a:pt x="356022" y="2584124"/>
                    <a:pt x="363523" y="2546620"/>
                  </a:cubicBezTo>
                  <a:cubicBezTo>
                    <a:pt x="371024" y="2509116"/>
                    <a:pt x="356022" y="2441608"/>
                    <a:pt x="363523" y="2411605"/>
                  </a:cubicBezTo>
                  <a:cubicBezTo>
                    <a:pt x="371024" y="2381602"/>
                    <a:pt x="401027" y="2389103"/>
                    <a:pt x="408528" y="2366600"/>
                  </a:cubicBezTo>
                  <a:cubicBezTo>
                    <a:pt x="416029" y="2344098"/>
                    <a:pt x="401027" y="2299093"/>
                    <a:pt x="408528" y="2276590"/>
                  </a:cubicBezTo>
                  <a:cubicBezTo>
                    <a:pt x="416029" y="2254088"/>
                    <a:pt x="453533" y="2276590"/>
                    <a:pt x="453533" y="2231585"/>
                  </a:cubicBezTo>
                  <a:cubicBezTo>
                    <a:pt x="453533" y="2186580"/>
                    <a:pt x="408528" y="2059066"/>
                    <a:pt x="408528" y="2006560"/>
                  </a:cubicBezTo>
                  <a:cubicBezTo>
                    <a:pt x="408528" y="1954054"/>
                    <a:pt x="453533" y="1954054"/>
                    <a:pt x="453533" y="1916550"/>
                  </a:cubicBezTo>
                  <a:cubicBezTo>
                    <a:pt x="453533" y="1879046"/>
                    <a:pt x="408528" y="1826540"/>
                    <a:pt x="408528" y="1781535"/>
                  </a:cubicBezTo>
                  <a:cubicBezTo>
                    <a:pt x="408528" y="1736530"/>
                    <a:pt x="431031" y="1706527"/>
                    <a:pt x="453533" y="1646520"/>
                  </a:cubicBezTo>
                  <a:cubicBezTo>
                    <a:pt x="476035" y="1586513"/>
                    <a:pt x="528541" y="1474001"/>
                    <a:pt x="543543" y="1421495"/>
                  </a:cubicBezTo>
                  <a:cubicBezTo>
                    <a:pt x="558545" y="1368989"/>
                    <a:pt x="536042" y="1323984"/>
                    <a:pt x="543543" y="1331485"/>
                  </a:cubicBezTo>
                  <a:cubicBezTo>
                    <a:pt x="551044" y="1338986"/>
                    <a:pt x="581047" y="1421495"/>
                    <a:pt x="588548" y="1466500"/>
                  </a:cubicBezTo>
                  <a:cubicBezTo>
                    <a:pt x="596049" y="1511505"/>
                    <a:pt x="583486" y="1549009"/>
                    <a:pt x="588548" y="1601515"/>
                  </a:cubicBezTo>
                  <a:cubicBezTo>
                    <a:pt x="593610" y="1654021"/>
                    <a:pt x="615266" y="1722324"/>
                    <a:pt x="618923" y="1781535"/>
                  </a:cubicBezTo>
                  <a:cubicBezTo>
                    <a:pt x="622580" y="1840746"/>
                    <a:pt x="609884" y="1895557"/>
                    <a:pt x="610493" y="1956783"/>
                  </a:cubicBezTo>
                  <a:cubicBezTo>
                    <a:pt x="611103" y="2018009"/>
                    <a:pt x="618737" y="2103091"/>
                    <a:pt x="622580" y="2148891"/>
                  </a:cubicBezTo>
                  <a:cubicBezTo>
                    <a:pt x="626423" y="2194691"/>
                    <a:pt x="621785" y="2214755"/>
                    <a:pt x="633553" y="2231585"/>
                  </a:cubicBezTo>
                  <a:cubicBezTo>
                    <a:pt x="645321" y="2248415"/>
                    <a:pt x="670687" y="2242372"/>
                    <a:pt x="693189" y="2249873"/>
                  </a:cubicBezTo>
                  <a:cubicBezTo>
                    <a:pt x="715692" y="2257374"/>
                    <a:pt x="741003" y="2264636"/>
                    <a:pt x="768568" y="2276590"/>
                  </a:cubicBezTo>
                  <a:cubicBezTo>
                    <a:pt x="796133" y="2288544"/>
                    <a:pt x="842706" y="2312204"/>
                    <a:pt x="858578" y="2321595"/>
                  </a:cubicBezTo>
                  <a:cubicBezTo>
                    <a:pt x="874450" y="2330986"/>
                    <a:pt x="965788" y="2337520"/>
                    <a:pt x="966876" y="2339883"/>
                  </a:cubicBezTo>
                  <a:cubicBezTo>
                    <a:pt x="983596" y="2338725"/>
                    <a:pt x="991445" y="2278037"/>
                    <a:pt x="993593" y="2276590"/>
                  </a:cubicBezTo>
                  <a:cubicBezTo>
                    <a:pt x="1000798" y="2267508"/>
                    <a:pt x="903953" y="2188557"/>
                    <a:pt x="903583" y="2186580"/>
                  </a:cubicBezTo>
                  <a:cubicBezTo>
                    <a:pt x="888657" y="2172807"/>
                    <a:pt x="846398" y="2147355"/>
                    <a:pt x="846492" y="2148890"/>
                  </a:cubicBezTo>
                  <a:cubicBezTo>
                    <a:pt x="831328" y="2141584"/>
                    <a:pt x="813777" y="2096327"/>
                    <a:pt x="813573" y="2096570"/>
                  </a:cubicBezTo>
                  <a:cubicBezTo>
                    <a:pt x="814629" y="2087621"/>
                    <a:pt x="818591" y="2089690"/>
                    <a:pt x="819911" y="2087879"/>
                  </a:cubicBezTo>
                  <a:cubicBezTo>
                    <a:pt x="821577" y="2085821"/>
                    <a:pt x="789751" y="1962317"/>
                    <a:pt x="790513" y="1961555"/>
                  </a:cubicBezTo>
                  <a:cubicBezTo>
                    <a:pt x="783198" y="1940219"/>
                    <a:pt x="812021" y="1781888"/>
                    <a:pt x="813573" y="1781535"/>
                  </a:cubicBezTo>
                  <a:cubicBezTo>
                    <a:pt x="820911" y="1750163"/>
                    <a:pt x="813777" y="1648231"/>
                    <a:pt x="813573" y="1646520"/>
                  </a:cubicBezTo>
                  <a:cubicBezTo>
                    <a:pt x="812801" y="1623816"/>
                    <a:pt x="802589" y="1590697"/>
                    <a:pt x="801623" y="1590445"/>
                  </a:cubicBezTo>
                  <a:cubicBezTo>
                    <a:pt x="796583" y="1581709"/>
                    <a:pt x="810497" y="1513049"/>
                    <a:pt x="813573" y="1511505"/>
                  </a:cubicBezTo>
                  <a:cubicBezTo>
                    <a:pt x="820911" y="1495639"/>
                    <a:pt x="813777" y="1377570"/>
                    <a:pt x="813573" y="1376490"/>
                  </a:cubicBezTo>
                  <a:cubicBezTo>
                    <a:pt x="815848" y="1354290"/>
                    <a:pt x="855734" y="1241097"/>
                    <a:pt x="858578" y="1241475"/>
                  </a:cubicBezTo>
                  <a:cubicBezTo>
                    <a:pt x="866949" y="1219222"/>
                    <a:pt x="812485" y="791113"/>
                    <a:pt x="813573" y="791425"/>
                  </a:cubicBezTo>
                  <a:cubicBezTo>
                    <a:pt x="805909" y="716084"/>
                    <a:pt x="903787" y="1016865"/>
                    <a:pt x="903583" y="1016450"/>
                  </a:cubicBezTo>
                  <a:lnTo>
                    <a:pt x="922324" y="10783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  <p:sp>
          <p:nvSpPr>
            <p:cNvPr id="1049156" name="자유형 45"/>
            <p:cNvSpPr/>
            <p:nvPr/>
          </p:nvSpPr>
          <p:spPr>
            <a:xfrm>
              <a:off x="5798405" y="2688890"/>
              <a:ext cx="302583" cy="475488"/>
            </a:xfrm>
            <a:custGeom>
              <a:avLst/>
              <a:gdLst>
                <a:gd name="connsiteX0" fmla="*/ 176783 w 302583"/>
                <a:gd name="connsiteY0" fmla="*/ 469946 h 475488"/>
                <a:gd name="connsiteX1" fmla="*/ 57080 w 302583"/>
                <a:gd name="connsiteY1" fmla="*/ 396794 h 475488"/>
                <a:gd name="connsiteX2" fmla="*/ 40455 w 302583"/>
                <a:gd name="connsiteY2" fmla="*/ 376844 h 475488"/>
                <a:gd name="connsiteX3" fmla="*/ 47105 w 302583"/>
                <a:gd name="connsiteY3" fmla="*/ 336943 h 475488"/>
                <a:gd name="connsiteX4" fmla="*/ 37130 w 302583"/>
                <a:gd name="connsiteY4" fmla="*/ 300367 h 475488"/>
                <a:gd name="connsiteX5" fmla="*/ 10529 w 302583"/>
                <a:gd name="connsiteY5" fmla="*/ 240515 h 475488"/>
                <a:gd name="connsiteX6" fmla="*/ 10529 w 302583"/>
                <a:gd name="connsiteY6" fmla="*/ 200614 h 475488"/>
                <a:gd name="connsiteX7" fmla="*/ 13854 w 302583"/>
                <a:gd name="connsiteY7" fmla="*/ 107511 h 475488"/>
                <a:gd name="connsiteX8" fmla="*/ 93656 w 302583"/>
                <a:gd name="connsiteY8" fmla="*/ 27709 h 475488"/>
                <a:gd name="connsiteX9" fmla="*/ 193409 w 302583"/>
                <a:gd name="connsiteY9" fmla="*/ 11084 h 475488"/>
                <a:gd name="connsiteX10" fmla="*/ 283186 w 302583"/>
                <a:gd name="connsiteY10" fmla="*/ 94211 h 475488"/>
                <a:gd name="connsiteX11" fmla="*/ 293162 w 302583"/>
                <a:gd name="connsiteY11" fmla="*/ 217239 h 475488"/>
                <a:gd name="connsiteX12" fmla="*/ 296487 w 302583"/>
                <a:gd name="connsiteY12" fmla="*/ 297042 h 475488"/>
                <a:gd name="connsiteX13" fmla="*/ 256586 w 302583"/>
                <a:gd name="connsiteY13" fmla="*/ 350243 h 475488"/>
                <a:gd name="connsiteX14" fmla="*/ 239960 w 302583"/>
                <a:gd name="connsiteY14" fmla="*/ 430045 h 475488"/>
                <a:gd name="connsiteX15" fmla="*/ 176783 w 302583"/>
                <a:gd name="connsiteY15" fmla="*/ 469946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2583" h="475488">
                  <a:moveTo>
                    <a:pt x="176783" y="469946"/>
                  </a:moveTo>
                  <a:cubicBezTo>
                    <a:pt x="146303" y="464404"/>
                    <a:pt x="79801" y="412311"/>
                    <a:pt x="57080" y="396794"/>
                  </a:cubicBezTo>
                  <a:cubicBezTo>
                    <a:pt x="34359" y="381277"/>
                    <a:pt x="42118" y="386819"/>
                    <a:pt x="40455" y="376844"/>
                  </a:cubicBezTo>
                  <a:cubicBezTo>
                    <a:pt x="38793" y="366869"/>
                    <a:pt x="47659" y="349689"/>
                    <a:pt x="47105" y="336943"/>
                  </a:cubicBezTo>
                  <a:cubicBezTo>
                    <a:pt x="46551" y="324197"/>
                    <a:pt x="43226" y="316438"/>
                    <a:pt x="37130" y="300367"/>
                  </a:cubicBezTo>
                  <a:cubicBezTo>
                    <a:pt x="31034" y="284296"/>
                    <a:pt x="14962" y="257140"/>
                    <a:pt x="10529" y="240515"/>
                  </a:cubicBezTo>
                  <a:cubicBezTo>
                    <a:pt x="6096" y="223890"/>
                    <a:pt x="9975" y="222781"/>
                    <a:pt x="10529" y="200614"/>
                  </a:cubicBezTo>
                  <a:cubicBezTo>
                    <a:pt x="11083" y="178447"/>
                    <a:pt x="0" y="136329"/>
                    <a:pt x="13854" y="107511"/>
                  </a:cubicBezTo>
                  <a:cubicBezTo>
                    <a:pt x="27709" y="78694"/>
                    <a:pt x="63730" y="43780"/>
                    <a:pt x="93656" y="27709"/>
                  </a:cubicBezTo>
                  <a:cubicBezTo>
                    <a:pt x="123582" y="11638"/>
                    <a:pt x="161821" y="0"/>
                    <a:pt x="193409" y="11084"/>
                  </a:cubicBezTo>
                  <a:cubicBezTo>
                    <a:pt x="224997" y="22168"/>
                    <a:pt x="266561" y="59852"/>
                    <a:pt x="283186" y="94211"/>
                  </a:cubicBezTo>
                  <a:cubicBezTo>
                    <a:pt x="299812" y="128570"/>
                    <a:pt x="290945" y="183434"/>
                    <a:pt x="293162" y="217239"/>
                  </a:cubicBezTo>
                  <a:cubicBezTo>
                    <a:pt x="295379" y="251044"/>
                    <a:pt x="302583" y="274875"/>
                    <a:pt x="296487" y="297042"/>
                  </a:cubicBezTo>
                  <a:cubicBezTo>
                    <a:pt x="290391" y="319209"/>
                    <a:pt x="266007" y="328076"/>
                    <a:pt x="256586" y="350243"/>
                  </a:cubicBezTo>
                  <a:cubicBezTo>
                    <a:pt x="247165" y="372410"/>
                    <a:pt x="252152" y="410095"/>
                    <a:pt x="239960" y="430045"/>
                  </a:cubicBezTo>
                  <a:cubicBezTo>
                    <a:pt x="227768" y="449995"/>
                    <a:pt x="207263" y="475488"/>
                    <a:pt x="176783" y="4699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</p:grpSp>
      <p:sp>
        <p:nvSpPr>
          <p:cNvPr id="1049157" name="Rectangle 10"/>
          <p:cNvSpPr/>
          <p:nvPr/>
        </p:nvSpPr>
        <p:spPr>
          <a:xfrm>
            <a:off x="2987824" y="1128895"/>
            <a:ext cx="5945790" cy="3369641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just" indent="-342900" marL="3429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b="1" dirty="0" sz="1900" lang="fa-IR" smtClean="0">
                <a:ln w="3175">
                  <a:solidFill>
                    <a:schemeClr val="tx1"/>
                  </a:solidFill>
                </a:ln>
              </a:rPr>
              <a:t>جذب و هضم این نوع پروتئین در بدن خیلی سریع انجام میشود          مخصوصا برای افرادی که با لاکتوز بالا مشکل دارند.</a:t>
            </a:r>
          </a:p>
          <a:p>
            <a:pPr algn="just" indent="-342900" marL="3429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b="1" dirty="0" sz="1900" lang="fa-IR" smtClean="0">
                <a:ln w="3175">
                  <a:solidFill>
                    <a:schemeClr val="tx1"/>
                  </a:solidFill>
                </a:ln>
              </a:rPr>
              <a:t>برای قبل و بعد از تمرین بسیار مناسب است .</a:t>
            </a:r>
          </a:p>
          <a:p>
            <a:pPr algn="just" indent="-342900" marL="3429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b="1" dirty="0" sz="1900" lang="fa-IR" smtClean="0">
                <a:ln w="3175">
                  <a:solidFill>
                    <a:schemeClr val="tx1"/>
                  </a:solidFill>
                </a:ln>
              </a:rPr>
              <a:t>قیمت این مکمل کمی بالاست اما سریع ترین جذب وبیشترین قیمت را بین همه پروتئین ها ندارد .</a:t>
            </a:r>
          </a:p>
          <a:p>
            <a:pPr algn="just" indent="-342900" marL="342900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b="1" dirty="0" sz="1900" lang="fa-IR" smtClean="0">
                <a:ln w="3175">
                  <a:solidFill>
                    <a:schemeClr val="tx1"/>
                  </a:solidFill>
                </a:ln>
              </a:rPr>
              <a:t>برای افرادی مفید می باشد که رژیمی با کربوهیدرات پائین دارند و        ترجیح می دهند بدن را خشک نگه دارند زیرا در این مکمل از قند و کربوهیدرات کمی استفاده شده است.   </a:t>
            </a:r>
          </a:p>
        </p:txBody>
      </p:sp>
    </p:spTree>
  </p:cSld>
  <p:clrMapOvr>
    <a:masterClrMapping/>
  </p:clrMapOvr>
  <p:transition xmlns:p14="http://schemas.microsoft.com/office/powerpoint/2010/main" spd="slow" advTm="5000" p14:dur="12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Rectangle 4"/>
          <p:cNvSpPr/>
          <p:nvPr/>
        </p:nvSpPr>
        <p:spPr>
          <a:xfrm>
            <a:off x="323528" y="-1117506"/>
            <a:ext cx="8136904" cy="4894211"/>
          </a:xfrm>
          <a:prstGeom prst="rect"/>
        </p:spPr>
        <p:txBody>
          <a:bodyPr wrap="square">
            <a:spAutoFit/>
          </a:bodyPr>
          <a:p>
            <a:pPr algn="ctr"/>
            <a:endParaRPr b="1" dirty="0" sz="9600" lang="en-US" smtClean="0">
              <a:ln w="9525">
                <a:solidFill>
                  <a:srgbClr val="6FA10A"/>
                </a:solidFill>
                <a:prstDash val="solid"/>
              </a:ln>
              <a:solidFill>
                <a:srgbClr val="38522B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  <a:p>
            <a:pPr algn="ctr"/>
            <a:r>
              <a:rPr b="1" dirty="0" sz="9600" lang="fa-IR" smtClean="0">
                <a:ln w="9525">
                  <a:solidFill>
                    <a:srgbClr val="6FA10A"/>
                  </a:solidFill>
                  <a:prstDash val="solid"/>
                </a:ln>
                <a:solidFill>
                  <a:srgbClr val="38522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</a:rPr>
              <a:t>رژیم های غذایی و مکمل ها</a:t>
            </a:r>
            <a:endParaRPr b="1" dirty="0" sz="9600" lang="en-US">
              <a:ln w="9525">
                <a:solidFill>
                  <a:srgbClr val="6FA10A"/>
                </a:solidFill>
                <a:prstDash val="solid"/>
              </a:ln>
              <a:solidFill>
                <a:srgbClr val="38522B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Tm="5000" p14:dur="2500">
    <p:check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4"/>
          <p:cNvGrpSpPr/>
          <p:nvPr/>
        </p:nvGrpSpPr>
        <p:grpSpPr>
          <a:xfrm flipH="1">
            <a:off x="7648544" y="551796"/>
            <a:ext cx="1387952" cy="4563593"/>
            <a:chOff x="2330748" y="681143"/>
            <a:chExt cx="1702963" cy="5599348"/>
          </a:xfrm>
        </p:grpSpPr>
        <p:sp>
          <p:nvSpPr>
            <p:cNvPr id="1049158" name="자유형 10"/>
            <p:cNvSpPr/>
            <p:nvPr/>
          </p:nvSpPr>
          <p:spPr>
            <a:xfrm>
              <a:off x="3147743" y="68114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25000">
                  <a:srgbClr val="FFFF3B"/>
                </a:gs>
                <a:gs pos="100000">
                  <a:srgbClr val="FFFFA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59" name="자유형 12"/>
            <p:cNvSpPr/>
            <p:nvPr/>
          </p:nvSpPr>
          <p:spPr>
            <a:xfrm rot="16200000">
              <a:off x="3147743" y="147218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rgbClr val="FFF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60" name="자유형 15"/>
            <p:cNvSpPr/>
            <p:nvPr/>
          </p:nvSpPr>
          <p:spPr>
            <a:xfrm rot="5400000">
              <a:off x="2359324" y="144360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61" name="자유형 24"/>
            <p:cNvSpPr/>
            <p:nvPr/>
          </p:nvSpPr>
          <p:spPr>
            <a:xfrm>
              <a:off x="2330748" y="14462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62" name="자유형 25"/>
            <p:cNvSpPr/>
            <p:nvPr/>
          </p:nvSpPr>
          <p:spPr>
            <a:xfrm rot="5400000">
              <a:off x="2359324" y="223726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63" name="자유형 26"/>
            <p:cNvSpPr/>
            <p:nvPr/>
          </p:nvSpPr>
          <p:spPr>
            <a:xfrm rot="10800000">
              <a:off x="2359324" y="2272981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64" name="자유형 27"/>
            <p:cNvSpPr/>
            <p:nvPr/>
          </p:nvSpPr>
          <p:spPr>
            <a:xfrm>
              <a:off x="2330748" y="306902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65" name="자유형 28"/>
            <p:cNvSpPr/>
            <p:nvPr/>
          </p:nvSpPr>
          <p:spPr>
            <a:xfrm rot="10800000">
              <a:off x="2359324" y="306902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66" name="자유형 29"/>
            <p:cNvSpPr/>
            <p:nvPr/>
          </p:nvSpPr>
          <p:spPr>
            <a:xfrm>
              <a:off x="3150363" y="30404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67" name="자유형 31"/>
            <p:cNvSpPr/>
            <p:nvPr/>
          </p:nvSpPr>
          <p:spPr>
            <a:xfrm>
              <a:off x="3147743" y="383411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68" name="자유형 33"/>
            <p:cNvSpPr/>
            <p:nvPr/>
          </p:nvSpPr>
          <p:spPr>
            <a:xfrm rot="16200000">
              <a:off x="3147743" y="4625153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69" name="자유형 34"/>
            <p:cNvSpPr/>
            <p:nvPr/>
          </p:nvSpPr>
          <p:spPr>
            <a:xfrm rot="5400000">
              <a:off x="2359324" y="459657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70" name="자유형 35"/>
            <p:cNvSpPr/>
            <p:nvPr/>
          </p:nvSpPr>
          <p:spPr>
            <a:xfrm>
              <a:off x="2330748" y="4599198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71" name="자유형 36"/>
            <p:cNvSpPr/>
            <p:nvPr/>
          </p:nvSpPr>
          <p:spPr>
            <a:xfrm rot="5400000">
              <a:off x="2359324" y="539023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72" name="자유형 37"/>
            <p:cNvSpPr/>
            <p:nvPr/>
          </p:nvSpPr>
          <p:spPr>
            <a:xfrm rot="10800000">
              <a:off x="2359324" y="5425718"/>
              <a:ext cx="854773" cy="854773"/>
            </a:xfrm>
            <a:custGeom>
              <a:avLst/>
              <a:gdLst>
                <a:gd name="connsiteX0" fmla="*/ 0 w 7020781"/>
                <a:gd name="connsiteY0" fmla="*/ 3510386 h 7020781"/>
                <a:gd name="connsiteX1" fmla="*/ 3507552 w 7020781"/>
                <a:gd name="connsiteY1" fmla="*/ 0 h 7020781"/>
                <a:gd name="connsiteX2" fmla="*/ 3507994 w 7020781"/>
                <a:gd name="connsiteY2" fmla="*/ 546709 h 7020781"/>
                <a:gd name="connsiteX3" fmla="*/ 546709 w 7020781"/>
                <a:gd name="connsiteY3" fmla="*/ 3510387 h 7020781"/>
                <a:gd name="connsiteX4" fmla="*/ 0 w 7020781"/>
                <a:gd name="connsiteY4" fmla="*/ 3510386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0781" h="7020781">
                  <a:moveTo>
                    <a:pt x="0" y="3510386"/>
                  </a:moveTo>
                  <a:cubicBezTo>
                    <a:pt x="2" y="1572761"/>
                    <a:pt x="1569928" y="1567"/>
                    <a:pt x="3507552" y="0"/>
                  </a:cubicBezTo>
                  <a:cubicBezTo>
                    <a:pt x="3507699" y="182236"/>
                    <a:pt x="3507847" y="364473"/>
                    <a:pt x="3507994" y="546709"/>
                  </a:cubicBezTo>
                  <a:cubicBezTo>
                    <a:pt x="1872135" y="548032"/>
                    <a:pt x="546711" y="1874527"/>
                    <a:pt x="546709" y="3510387"/>
                  </a:cubicBezTo>
                  <a:lnTo>
                    <a:pt x="0" y="3510386"/>
                  </a:lnTo>
                  <a:close/>
                </a:path>
              </a:pathLst>
            </a:custGeom>
            <a:solidFill>
              <a:srgbClr val="8A6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73" name="자유형 11"/>
            <p:cNvSpPr/>
            <p:nvPr/>
          </p:nvSpPr>
          <p:spPr>
            <a:xfrm rot="10800000">
              <a:off x="3178937" y="147218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gradFill>
              <a:gsLst>
                <a:gs pos="0">
                  <a:srgbClr val="6D5421"/>
                </a:gs>
                <a:gs pos="29520">
                  <a:srgbClr val="FFFF00"/>
                </a:gs>
                <a:gs pos="80000">
                  <a:srgbClr val="6D5421"/>
                </a:gs>
                <a:gs pos="100000">
                  <a:srgbClr val="6D542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74" name="자유형 30"/>
            <p:cNvSpPr/>
            <p:nvPr/>
          </p:nvSpPr>
          <p:spPr>
            <a:xfrm rot="10800000">
              <a:off x="3178937" y="3043072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</a:schemeClr>
                </a:gs>
                <a:gs pos="25000">
                  <a:schemeClr val="tx2">
                    <a:lumMod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  <p:sp>
          <p:nvSpPr>
            <p:cNvPr id="1049175" name="자유형 32"/>
            <p:cNvSpPr/>
            <p:nvPr/>
          </p:nvSpPr>
          <p:spPr>
            <a:xfrm rot="10800000">
              <a:off x="3178938" y="4625153"/>
              <a:ext cx="854773" cy="854773"/>
            </a:xfrm>
            <a:custGeom>
              <a:avLst/>
              <a:gdLst>
                <a:gd name="connsiteX0" fmla="*/ 3485849 w 7020781"/>
                <a:gd name="connsiteY0" fmla="*/ 7020695 h 7020781"/>
                <a:gd name="connsiteX1" fmla="*/ 16 w 7020781"/>
                <a:gd name="connsiteY1" fmla="*/ 3499538 h 7020781"/>
                <a:gd name="connsiteX2" fmla="*/ 3507551 w 7020781"/>
                <a:gd name="connsiteY2" fmla="*/ 0 h 7020781"/>
                <a:gd name="connsiteX3" fmla="*/ 3507994 w 7020781"/>
                <a:gd name="connsiteY3" fmla="*/ 546709 h 7020781"/>
                <a:gd name="connsiteX4" fmla="*/ 546723 w 7020781"/>
                <a:gd name="connsiteY4" fmla="*/ 3501229 h 7020781"/>
                <a:gd name="connsiteX5" fmla="*/ 3489671 w 7020781"/>
                <a:gd name="connsiteY5" fmla="*/ 6474000 h 7020781"/>
                <a:gd name="connsiteX6" fmla="*/ 3485849 w 7020781"/>
                <a:gd name="connsiteY6" fmla="*/ 7020695 h 70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0781" h="7020781">
                  <a:moveTo>
                    <a:pt x="3485849" y="7020695"/>
                  </a:moveTo>
                  <a:cubicBezTo>
                    <a:pt x="1552505" y="7007178"/>
                    <a:pt x="-5960" y="5432920"/>
                    <a:pt x="16" y="3499538"/>
                  </a:cubicBezTo>
                  <a:cubicBezTo>
                    <a:pt x="5993" y="1566156"/>
                    <a:pt x="1574161" y="1563"/>
                    <a:pt x="3507551" y="0"/>
                  </a:cubicBezTo>
                  <a:cubicBezTo>
                    <a:pt x="3507699" y="182236"/>
                    <a:pt x="3507846" y="364473"/>
                    <a:pt x="3507994" y="546709"/>
                  </a:cubicBezTo>
                  <a:cubicBezTo>
                    <a:pt x="1875710" y="548029"/>
                    <a:pt x="551769" y="1868952"/>
                    <a:pt x="546723" y="3501229"/>
                  </a:cubicBezTo>
                  <a:cubicBezTo>
                    <a:pt x="541677" y="5133506"/>
                    <a:pt x="1857427" y="6462589"/>
                    <a:pt x="3489671" y="6474000"/>
                  </a:cubicBezTo>
                  <a:lnTo>
                    <a:pt x="3485849" y="7020695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</a:schemeClr>
                </a:gs>
                <a:gs pos="25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solidFill>
                  <a:schemeClr val="tx1"/>
                </a:solidFill>
              </a:endParaRPr>
            </a:p>
          </p:txBody>
        </p:sp>
      </p:grpSp>
      <p:sp>
        <p:nvSpPr>
          <p:cNvPr id="1049176" name="직사각형 108"/>
          <p:cNvSpPr/>
          <p:nvPr/>
        </p:nvSpPr>
        <p:spPr>
          <a:xfrm>
            <a:off x="7769744" y="1252283"/>
            <a:ext cx="606017" cy="584775"/>
          </a:xfrm>
          <a:prstGeom prst="rect"/>
        </p:spPr>
        <p:txBody>
          <a:bodyPr wrap="square">
            <a:spAutoFit/>
          </a:bodyPr>
          <a:p>
            <a:r>
              <a:rPr altLang="ko-KR" b="1" dirty="0" sz="3200" lang="fa-IR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1</a:t>
            </a:r>
            <a:endParaRPr altLang="en-US" dirty="0" sz="2800" lang="ko-KR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49177" name="직사각형 108"/>
          <p:cNvSpPr/>
          <p:nvPr/>
        </p:nvSpPr>
        <p:spPr>
          <a:xfrm>
            <a:off x="7794535" y="2568006"/>
            <a:ext cx="606017" cy="584775"/>
          </a:xfrm>
          <a:prstGeom prst="rect"/>
        </p:spPr>
        <p:txBody>
          <a:bodyPr wrap="square">
            <a:spAutoFit/>
          </a:bodyPr>
          <a:p>
            <a:r>
              <a:rPr altLang="ko-KR" b="1" dirty="0" sz="3200" lang="fa-IR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2</a:t>
            </a:r>
            <a:endParaRPr altLang="en-US" dirty="0" sz="2800" lang="ko-KR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49178" name="직사각형 108"/>
          <p:cNvSpPr/>
          <p:nvPr/>
        </p:nvSpPr>
        <p:spPr>
          <a:xfrm>
            <a:off x="7794535" y="3852048"/>
            <a:ext cx="606017" cy="584775"/>
          </a:xfrm>
          <a:prstGeom prst="rect"/>
        </p:spPr>
        <p:txBody>
          <a:bodyPr wrap="square">
            <a:spAutoFit/>
          </a:bodyPr>
          <a:p>
            <a:r>
              <a:rPr altLang="ko-KR" b="1" dirty="0" sz="3200" lang="fa-IR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3</a:t>
            </a:r>
            <a:endParaRPr altLang="en-US" dirty="0" sz="2800" lang="ko-KR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49179" name="Rectangle 32"/>
          <p:cNvSpPr/>
          <p:nvPr/>
        </p:nvSpPr>
        <p:spPr>
          <a:xfrm>
            <a:off x="3635896" y="107716"/>
            <a:ext cx="3637281" cy="894080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32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CASEIN POROTEIN</a:t>
            </a:r>
            <a:endParaRPr b="1" dirty="0" sz="28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86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7338301" y="390739"/>
            <a:ext cx="618075" cy="596835"/>
          </a:xfrm>
          <a:prstGeom prst="rect"/>
          <a:noFill/>
        </p:spPr>
      </p:pic>
      <p:sp>
        <p:nvSpPr>
          <p:cNvPr id="1049180" name="Rectangle 34"/>
          <p:cNvSpPr/>
          <p:nvPr/>
        </p:nvSpPr>
        <p:spPr>
          <a:xfrm>
            <a:off x="1475656" y="1173222"/>
            <a:ext cx="6048672" cy="831755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اگر به دنبال پروتئینی هستید که مدت زمان طولانی تری تجزیه بشود ومدت بیشتری پروتئین مورد نیاز بدنتان را پوشش دهد از این مکمل استفاده کنید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181" name="Rectangle 35"/>
          <p:cNvSpPr/>
          <p:nvPr/>
        </p:nvSpPr>
        <p:spPr>
          <a:xfrm>
            <a:off x="1668863" y="2400784"/>
            <a:ext cx="5855465" cy="831755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مخصوصا زمانی که میخواهید به خواب برید و طی خواب طولانی شب بدن بدون پروتئین نمونه کازئین بهترین انتخاب شماست .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182" name="Rectangle 36"/>
          <p:cNvSpPr/>
          <p:nvPr/>
        </p:nvSpPr>
        <p:spPr>
          <a:xfrm>
            <a:off x="1475656" y="3651870"/>
            <a:ext cx="6048671" cy="831755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جذب و تجزیه این مکمل بین 5 تا 7 ساعت طول میکشه بنابراین با استفاده از  این پروتئین می توانید بدن را در طول خواب شب در سطح آنابولیک نگه دارید.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4400">
        <p14:honeycomb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3" name="Rectangle 29"/>
          <p:cNvSpPr/>
          <p:nvPr/>
        </p:nvSpPr>
        <p:spPr>
          <a:xfrm>
            <a:off x="2987824" y="195486"/>
            <a:ext cx="5202450" cy="830997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32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HYDROLYSATE POROTEIN</a:t>
            </a:r>
            <a:endParaRPr b="1" dirty="0" sz="28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87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130389" y="411510"/>
            <a:ext cx="618075" cy="596835"/>
          </a:xfrm>
          <a:prstGeom prst="rect"/>
          <a:noFill/>
        </p:spPr>
      </p:pic>
      <p:sp>
        <p:nvSpPr>
          <p:cNvPr id="1049184" name="Rectangle 31"/>
          <p:cNvSpPr/>
          <p:nvPr/>
        </p:nvSpPr>
        <p:spPr>
          <a:xfrm>
            <a:off x="1796746" y="1396727"/>
            <a:ext cx="6624736" cy="48474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بخاطر کیفیت بالا این گران ترین نوع از پروتئین است که بیشترین جذب را در بدن دارد   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185" name="Rectangle 32"/>
          <p:cNvSpPr/>
          <p:nvPr/>
        </p:nvSpPr>
        <p:spPr>
          <a:xfrm>
            <a:off x="1778478" y="2069964"/>
            <a:ext cx="6624736" cy="48474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برای حفظ حالت آنابولیک در بدن پپتایدهایی با جذب سریع را فراهم می کند .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186" name="Rectangle 33"/>
          <p:cNvSpPr/>
          <p:nvPr/>
        </p:nvSpPr>
        <p:spPr>
          <a:xfrm>
            <a:off x="1738004" y="2697906"/>
            <a:ext cx="6624736" cy="48474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بهترین اثر را قبل و بعد از تمرین دارد و هضم بسیار راحت تری دارد.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97188" name="Picture 4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t="13556"/>
          <a:stretch>
            <a:fillRect/>
          </a:stretch>
        </p:blipFill>
        <p:spPr>
          <a:xfrm>
            <a:off x="1547664" y="3414772"/>
            <a:ext cx="4461048" cy="1738008"/>
          </a:xfrm>
          <a:prstGeom prst="rect"/>
        </p:spPr>
      </p:pic>
      <p:sp>
        <p:nvSpPr>
          <p:cNvPr id="1049187" name="타원 29"/>
          <p:cNvSpPr/>
          <p:nvPr/>
        </p:nvSpPr>
        <p:spPr>
          <a:xfrm>
            <a:off x="8429818" y="2164841"/>
            <a:ext cx="486758" cy="486757"/>
          </a:xfrm>
          <a:prstGeom prst="ellipse"/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35000" rotWithShape="0" stA="52000" sy="-100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>
              <a:latin typeface="Arial" pitchFamily="34" charset="0"/>
            </a:endParaRPr>
          </a:p>
        </p:txBody>
      </p:sp>
      <p:sp>
        <p:nvSpPr>
          <p:cNvPr id="1049188" name="타원 29"/>
          <p:cNvSpPr/>
          <p:nvPr/>
        </p:nvSpPr>
        <p:spPr>
          <a:xfrm>
            <a:off x="8421976" y="1526228"/>
            <a:ext cx="486758" cy="486757"/>
          </a:xfrm>
          <a:prstGeom prst="ellipse"/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35000" rotWithShape="0" stA="52000" sy="-100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>
              <a:latin typeface="Arial" pitchFamily="34" charset="0"/>
            </a:endParaRPr>
          </a:p>
        </p:txBody>
      </p:sp>
      <p:sp>
        <p:nvSpPr>
          <p:cNvPr id="1049189" name="타원 29"/>
          <p:cNvSpPr/>
          <p:nvPr/>
        </p:nvSpPr>
        <p:spPr>
          <a:xfrm>
            <a:off x="8405722" y="2805073"/>
            <a:ext cx="486758" cy="486757"/>
          </a:xfrm>
          <a:prstGeom prst="ellipse"/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  <a:reflection algn="bl" blurRad="6350" dir="5400000" endA="300" endPos="35000" rotWithShape="0" stA="52000" sy="-100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>
              <a:latin typeface="Arial" pitchFamily="34" charset="0"/>
            </a:endParaRPr>
          </a:p>
        </p:txBody>
      </p:sp>
      <p:grpSp>
        <p:nvGrpSpPr>
          <p:cNvPr id="142" name="그룹 60"/>
          <p:cNvGrpSpPr/>
          <p:nvPr/>
        </p:nvGrpSpPr>
        <p:grpSpPr>
          <a:xfrm>
            <a:off x="8404641" y="1531645"/>
            <a:ext cx="536983" cy="486757"/>
            <a:chOff x="5075123" y="3442121"/>
            <a:chExt cx="2481953" cy="2249809"/>
          </a:xfrm>
        </p:grpSpPr>
        <p:sp>
          <p:nvSpPr>
            <p:cNvPr id="1049190" name="타원 40"/>
            <p:cNvSpPr/>
            <p:nvPr/>
          </p:nvSpPr>
          <p:spPr>
            <a:xfrm>
              <a:off x="5159815" y="3442121"/>
              <a:ext cx="2249809" cy="2249809"/>
            </a:xfrm>
            <a:prstGeom prst="ellipse"/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191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/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altLang="en-US" kumimoji="0" lang="ko-KR">
                <a:latin typeface="Arial" pitchFamily="34" charset="0"/>
              </a:endParaRPr>
            </a:p>
          </p:txBody>
        </p:sp>
        <p:sp>
          <p:nvSpPr>
            <p:cNvPr id="1049192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049193" name="자유형 4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alpha val="0"/>
                  </a:schemeClr>
                </a:gs>
                <a:gs pos="74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194" name="자유형 4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28000">
                  <a:schemeClr val="bg1">
                    <a:alpha val="0"/>
                  </a:schemeClr>
                </a:gs>
                <a:gs pos="74000">
                  <a:schemeClr val="bg1">
                    <a:alpha val="11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dirty="0" lang="ko-KR">
                <a:latin typeface="Arial" pitchFamily="34" charset="0"/>
              </a:endParaRPr>
            </a:p>
          </p:txBody>
        </p:sp>
        <p:sp>
          <p:nvSpPr>
            <p:cNvPr id="1049195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/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altLang="en-US" kumimoji="0" lang="ko-KR">
                <a:latin typeface="Arial" pitchFamily="34" charset="0"/>
              </a:endParaRPr>
            </a:p>
          </p:txBody>
        </p:sp>
      </p:grpSp>
      <p:grpSp>
        <p:nvGrpSpPr>
          <p:cNvPr id="143" name="그룹 60"/>
          <p:cNvGrpSpPr/>
          <p:nvPr/>
        </p:nvGrpSpPr>
        <p:grpSpPr>
          <a:xfrm>
            <a:off x="8427505" y="2161799"/>
            <a:ext cx="536983" cy="486758"/>
            <a:chOff x="5075123" y="3456704"/>
            <a:chExt cx="2481953" cy="2249810"/>
          </a:xfrm>
        </p:grpSpPr>
        <p:sp>
          <p:nvSpPr>
            <p:cNvPr id="1049196" name="타원 40"/>
            <p:cNvSpPr/>
            <p:nvPr/>
          </p:nvSpPr>
          <p:spPr>
            <a:xfrm>
              <a:off x="5126331" y="3456704"/>
              <a:ext cx="2249807" cy="2249810"/>
            </a:xfrm>
            <a:prstGeom prst="ellipse"/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19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/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altLang="en-US" kumimoji="0" lang="ko-KR">
                <a:latin typeface="Arial" pitchFamily="34" charset="0"/>
              </a:endParaRPr>
            </a:p>
          </p:txBody>
        </p:sp>
        <p:sp>
          <p:nvSpPr>
            <p:cNvPr id="104919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049199" name="자유형 4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alpha val="0"/>
                  </a:schemeClr>
                </a:gs>
                <a:gs pos="74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200" name="자유형 4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28000">
                  <a:schemeClr val="bg1">
                    <a:alpha val="0"/>
                  </a:schemeClr>
                </a:gs>
                <a:gs pos="74000">
                  <a:schemeClr val="bg1">
                    <a:alpha val="11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dirty="0" lang="ko-KR">
                <a:latin typeface="Arial" pitchFamily="34" charset="0"/>
              </a:endParaRPr>
            </a:p>
          </p:txBody>
        </p:sp>
        <p:sp>
          <p:nvSpPr>
            <p:cNvPr id="104920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/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altLang="en-US" kumimoji="0" lang="ko-KR">
                <a:latin typeface="Arial" pitchFamily="34" charset="0"/>
              </a:endParaRPr>
            </a:p>
          </p:txBody>
        </p:sp>
      </p:grpSp>
      <p:grpSp>
        <p:nvGrpSpPr>
          <p:cNvPr id="144" name="그룹 60"/>
          <p:cNvGrpSpPr/>
          <p:nvPr/>
        </p:nvGrpSpPr>
        <p:grpSpPr>
          <a:xfrm>
            <a:off x="8380609" y="2805073"/>
            <a:ext cx="536983" cy="486757"/>
            <a:chOff x="5075123" y="3442121"/>
            <a:chExt cx="2481953" cy="2249809"/>
          </a:xfrm>
        </p:grpSpPr>
        <p:sp>
          <p:nvSpPr>
            <p:cNvPr id="1049202" name="타원 40"/>
            <p:cNvSpPr/>
            <p:nvPr/>
          </p:nvSpPr>
          <p:spPr>
            <a:xfrm>
              <a:off x="5159815" y="3442121"/>
              <a:ext cx="2249809" cy="2249809"/>
            </a:xfrm>
            <a:prstGeom prst="ellipse"/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20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/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altLang="en-US" kumimoji="0" lang="ko-KR">
                <a:latin typeface="Arial" pitchFamily="34" charset="0"/>
              </a:endParaRPr>
            </a:p>
          </p:txBody>
        </p:sp>
        <p:sp>
          <p:nvSpPr>
            <p:cNvPr id="104920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049205" name="자유형 4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alpha val="0"/>
                  </a:schemeClr>
                </a:gs>
                <a:gs pos="74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206" name="자유형 4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28000">
                  <a:schemeClr val="bg1">
                    <a:alpha val="0"/>
                  </a:schemeClr>
                </a:gs>
                <a:gs pos="74000">
                  <a:schemeClr val="bg1">
                    <a:alpha val="11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dirty="0" lang="ko-KR">
                <a:latin typeface="Arial" pitchFamily="34" charset="0"/>
              </a:endParaRPr>
            </a:p>
          </p:txBody>
        </p:sp>
        <p:sp>
          <p:nvSpPr>
            <p:cNvPr id="1049207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/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altLang="en-US" kumimoji="0" lang="ko-KR">
                <a:latin typeface="Arial" pitchFamily="34" charset="0"/>
              </a:endParaRPr>
            </a:p>
          </p:txBody>
        </p:sp>
      </p:grpSp>
      <p:pic>
        <p:nvPicPr>
          <p:cNvPr id="2097189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368" t="9167" r="10583" b="9900"/>
          <a:stretch>
            <a:fillRect/>
          </a:stretch>
        </p:blipFill>
        <p:spPr>
          <a:xfrm>
            <a:off x="6023417" y="3251200"/>
            <a:ext cx="2537444" cy="1912838"/>
          </a:xfrm>
          <a:prstGeom prst="rect"/>
        </p:spPr>
      </p:pic>
    </p:spTree>
  </p:cSld>
  <p:clrMapOvr>
    <a:masterClrMapping/>
  </p:clrMapOvr>
  <p:transition xmlns:p14="http://schemas.microsoft.com/office/powerpoint/2010/main" spd="slow" advTm="5000" p14:dur="1200"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그룹 80"/>
          <p:cNvGrpSpPr/>
          <p:nvPr/>
        </p:nvGrpSpPr>
        <p:grpSpPr>
          <a:xfrm>
            <a:off x="2095147" y="3075420"/>
            <a:ext cx="6465537" cy="1819062"/>
            <a:chOff x="733329" y="1313764"/>
            <a:chExt cx="7677344" cy="2160001"/>
          </a:xfrm>
          <a:effectLst>
            <a:reflection algn="bl" blurRad="6350" dir="5400000" endA="300" endPos="35000" rotWithShape="0" stA="52000" sy="-100000"/>
          </a:effectLst>
        </p:grpSpPr>
        <p:sp>
          <p:nvSpPr>
            <p:cNvPr id="1049211" name="모서리가 둥근 직사각형 76"/>
            <p:cNvSpPr/>
            <p:nvPr/>
          </p:nvSpPr>
          <p:spPr>
            <a:xfrm>
              <a:off x="3010673" y="1313765"/>
              <a:ext cx="5400000" cy="2160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212" name="양쪽 모서리가 둥근 사각형 77"/>
            <p:cNvSpPr/>
            <p:nvPr/>
          </p:nvSpPr>
          <p:spPr>
            <a:xfrm rot="16200000">
              <a:off x="1543329" y="503764"/>
              <a:ext cx="2160000" cy="378000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</p:grpSp>
      <p:grpSp>
        <p:nvGrpSpPr>
          <p:cNvPr id="149" name="그룹 40"/>
          <p:cNvGrpSpPr/>
          <p:nvPr/>
        </p:nvGrpSpPr>
        <p:grpSpPr>
          <a:xfrm>
            <a:off x="3841868" y="3093743"/>
            <a:ext cx="814620" cy="716743"/>
            <a:chOff x="4049599" y="908720"/>
            <a:chExt cx="2052226" cy="1868153"/>
          </a:xfrm>
        </p:grpSpPr>
        <p:sp>
          <p:nvSpPr>
            <p:cNvPr id="1049213" name="타원 30"/>
            <p:cNvSpPr/>
            <p:nvPr/>
          </p:nvSpPr>
          <p:spPr>
            <a:xfrm>
              <a:off x="4121950" y="908720"/>
              <a:ext cx="1860277" cy="1860277"/>
            </a:xfrm>
            <a:prstGeom prst="ellipse"/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grpSp>
          <p:nvGrpSpPr>
            <p:cNvPr id="150" name="그룹 60"/>
            <p:cNvGrpSpPr/>
            <p:nvPr/>
          </p:nvGrpSpPr>
          <p:grpSpPr>
            <a:xfrm>
              <a:off x="4049599" y="916596"/>
              <a:ext cx="2052226" cy="1860277"/>
              <a:chOff x="5075123" y="3457302"/>
              <a:chExt cx="2481953" cy="2249809"/>
            </a:xfrm>
          </p:grpSpPr>
          <p:sp>
            <p:nvSpPr>
              <p:cNvPr id="1049214" name="타원 32"/>
              <p:cNvSpPr/>
              <p:nvPr/>
            </p:nvSpPr>
            <p:spPr>
              <a:xfrm>
                <a:off x="5159815" y="3457302"/>
                <a:ext cx="2249809" cy="2249809"/>
              </a:xfrm>
              <a:prstGeom prst="ellipse"/>
              <a:gradFill flip="none" rotWithShape="1">
                <a:gsLst>
                  <a:gs pos="45000">
                    <a:schemeClr val="bg1">
                      <a:alpha val="0"/>
                    </a:schemeClr>
                  </a:gs>
                  <a:gs pos="62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lang="ko-KR">
                  <a:latin typeface="Arial" pitchFamily="34" charset="0"/>
                </a:endParaRPr>
              </a:p>
            </p:txBody>
          </p:sp>
          <p:sp>
            <p:nvSpPr>
              <p:cNvPr id="1049215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/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anchor="ctr" wrap="none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altLang="en-US" kumimoji="0" lang="ko-KR">
                  <a:latin typeface="Arial" pitchFamily="34" charset="0"/>
                </a:endParaRPr>
              </a:p>
            </p:txBody>
          </p:sp>
          <p:sp>
            <p:nvSpPr>
              <p:cNvPr id="1049216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/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anchor="ctr" wrap="none"/>
              <a:p>
                <a:endParaRPr altLang="en-US" kumimoji="0" lang="ko-KR"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1049217" name="자유형 35"/>
              <p:cNvSpPr/>
              <p:nvPr/>
            </p:nvSpPr>
            <p:spPr>
              <a:xfrm rot="5398342">
                <a:off x="5898083" y="3685064"/>
                <a:ext cx="1424933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>
                      <a:alpha val="0"/>
                    </a:schemeClr>
                  </a:gs>
                  <a:gs pos="74000">
                    <a:schemeClr val="bg1">
                      <a:alpha val="1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lang="ko-KR">
                  <a:latin typeface="Arial" pitchFamily="34" charset="0"/>
                </a:endParaRPr>
              </a:p>
            </p:txBody>
          </p:sp>
          <p:sp>
            <p:nvSpPr>
              <p:cNvPr id="1049218" name="자유형 36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74000">
                    <a:schemeClr val="bg1">
                      <a:alpha val="11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dirty="0" lang="ko-KR">
                  <a:latin typeface="Arial" pitchFamily="34" charset="0"/>
                </a:endParaRPr>
              </a:p>
            </p:txBody>
          </p:sp>
          <p:sp>
            <p:nvSpPr>
              <p:cNvPr id="1049219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/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anchor="ctr" wrap="none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altLang="en-US" kumimoji="0" lang="ko-KR">
                  <a:latin typeface="Arial" pitchFamily="34" charset="0"/>
                </a:endParaRPr>
              </a:p>
            </p:txBody>
          </p:sp>
        </p:grpSp>
      </p:grpSp>
      <p:grpSp>
        <p:nvGrpSpPr>
          <p:cNvPr id="151" name="그룹 39"/>
          <p:cNvGrpSpPr/>
          <p:nvPr/>
        </p:nvGrpSpPr>
        <p:grpSpPr>
          <a:xfrm>
            <a:off x="3677884" y="3917280"/>
            <a:ext cx="858641" cy="781626"/>
            <a:chOff x="1799349" y="728700"/>
            <a:chExt cx="2052226" cy="1868153"/>
          </a:xfrm>
        </p:grpSpPr>
        <p:sp>
          <p:nvSpPr>
            <p:cNvPr id="1049220" name="타원 8"/>
            <p:cNvSpPr/>
            <p:nvPr/>
          </p:nvSpPr>
          <p:spPr>
            <a:xfrm>
              <a:off x="1871700" y="728700"/>
              <a:ext cx="1860277" cy="1860277"/>
            </a:xfrm>
            <a:prstGeom prst="ellipse"/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grpSp>
          <p:nvGrpSpPr>
            <p:cNvPr id="152" name="그룹 60"/>
            <p:cNvGrpSpPr/>
            <p:nvPr/>
          </p:nvGrpSpPr>
          <p:grpSpPr>
            <a:xfrm>
              <a:off x="1799349" y="736576"/>
              <a:ext cx="2052226" cy="1860277"/>
              <a:chOff x="5075123" y="3457302"/>
              <a:chExt cx="2481953" cy="2249809"/>
            </a:xfrm>
          </p:grpSpPr>
          <p:sp>
            <p:nvSpPr>
              <p:cNvPr id="1049221" name="타원 10"/>
              <p:cNvSpPr/>
              <p:nvPr/>
            </p:nvSpPr>
            <p:spPr>
              <a:xfrm>
                <a:off x="5159815" y="3457302"/>
                <a:ext cx="2249809" cy="2249809"/>
              </a:xfrm>
              <a:prstGeom prst="ellipse"/>
              <a:gradFill flip="none" rotWithShape="1">
                <a:gsLst>
                  <a:gs pos="45000">
                    <a:schemeClr val="bg1">
                      <a:alpha val="0"/>
                    </a:schemeClr>
                  </a:gs>
                  <a:gs pos="62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lang="ko-KR">
                  <a:latin typeface="Arial" pitchFamily="34" charset="0"/>
                </a:endParaRPr>
              </a:p>
            </p:txBody>
          </p:sp>
          <p:sp>
            <p:nvSpPr>
              <p:cNvPr id="1049222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/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anchor="ctr" wrap="none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altLang="en-US" kumimoji="0" lang="ko-KR">
                  <a:latin typeface="Arial" pitchFamily="34" charset="0"/>
                </a:endParaRPr>
              </a:p>
            </p:txBody>
          </p:sp>
          <p:sp>
            <p:nvSpPr>
              <p:cNvPr id="1049223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/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anchor="ctr" wrap="none"/>
              <a:p>
                <a:endParaRPr altLang="en-US" kumimoji="0" lang="ko-KR"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1049224" name="자유형 13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>
                      <a:alpha val="0"/>
                    </a:schemeClr>
                  </a:gs>
                  <a:gs pos="74000">
                    <a:schemeClr val="bg1">
                      <a:alpha val="1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lang="ko-KR">
                  <a:latin typeface="Arial" pitchFamily="34" charset="0"/>
                </a:endParaRPr>
              </a:p>
            </p:txBody>
          </p:sp>
          <p:sp>
            <p:nvSpPr>
              <p:cNvPr id="1049225" name="자유형 14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74000">
                    <a:schemeClr val="bg1">
                      <a:alpha val="11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dirty="0" lang="ko-KR">
                  <a:latin typeface="Arial" pitchFamily="34" charset="0"/>
                </a:endParaRPr>
              </a:p>
            </p:txBody>
          </p:sp>
          <p:sp>
            <p:nvSpPr>
              <p:cNvPr id="1049226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/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anchor="ctr" wrap="none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altLang="en-US" kumimoji="0" lang="ko-KR">
                  <a:latin typeface="Arial" pitchFamily="34" charset="0"/>
                </a:endParaRPr>
              </a:p>
            </p:txBody>
          </p:sp>
        </p:grpSp>
      </p:grpSp>
      <p:grpSp>
        <p:nvGrpSpPr>
          <p:cNvPr id="153" name="그룹 41"/>
          <p:cNvGrpSpPr/>
          <p:nvPr/>
        </p:nvGrpSpPr>
        <p:grpSpPr>
          <a:xfrm>
            <a:off x="2783296" y="3134751"/>
            <a:ext cx="909047" cy="819504"/>
            <a:chOff x="4307264" y="836442"/>
            <a:chExt cx="2143715" cy="1932555"/>
          </a:xfrm>
        </p:grpSpPr>
        <p:sp>
          <p:nvSpPr>
            <p:cNvPr id="1049227" name="타원 42"/>
            <p:cNvSpPr/>
            <p:nvPr/>
          </p:nvSpPr>
          <p:spPr>
            <a:xfrm>
              <a:off x="4583079" y="908721"/>
              <a:ext cx="1860278" cy="1860276"/>
            </a:xfrm>
            <a:prstGeom prst="ellipse"/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grpSp>
          <p:nvGrpSpPr>
            <p:cNvPr id="154" name="그룹 60"/>
            <p:cNvGrpSpPr/>
            <p:nvPr/>
          </p:nvGrpSpPr>
          <p:grpSpPr>
            <a:xfrm>
              <a:off x="4307264" y="836442"/>
              <a:ext cx="2143715" cy="1862603"/>
              <a:chOff x="5386741" y="3360363"/>
              <a:chExt cx="2592599" cy="2252622"/>
            </a:xfrm>
          </p:grpSpPr>
          <p:sp>
            <p:nvSpPr>
              <p:cNvPr id="1049228" name="타원 44"/>
              <p:cNvSpPr/>
              <p:nvPr/>
            </p:nvSpPr>
            <p:spPr>
              <a:xfrm>
                <a:off x="5729531" y="3360363"/>
                <a:ext cx="2249809" cy="2249808"/>
              </a:xfrm>
              <a:prstGeom prst="ellipse"/>
              <a:gradFill flip="none" rotWithShape="1">
                <a:gsLst>
                  <a:gs pos="45000">
                    <a:schemeClr val="bg1">
                      <a:alpha val="0"/>
                    </a:schemeClr>
                  </a:gs>
                  <a:gs pos="62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lang="ko-KR">
                  <a:latin typeface="Arial" pitchFamily="34" charset="0"/>
                </a:endParaRPr>
              </a:p>
            </p:txBody>
          </p:sp>
          <p:sp>
            <p:nvSpPr>
              <p:cNvPr id="1049229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951171" y="3760891"/>
                <a:ext cx="1550534" cy="831479"/>
              </a:xfrm>
              <a:prstGeom prst="ellipse"/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anchor="ctr" wrap="none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altLang="en-US" dirty="0" kumimoji="0" lang="ko-KR">
                  <a:latin typeface="Arial" pitchFamily="34" charset="0"/>
                </a:endParaRPr>
              </a:p>
            </p:txBody>
          </p:sp>
          <p:sp>
            <p:nvSpPr>
              <p:cNvPr id="1049230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/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anchor="ctr" wrap="none"/>
              <a:p>
                <a:endParaRPr altLang="en-US" kumimoji="0" lang="ko-KR"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1049231" name="자유형 47"/>
              <p:cNvSpPr/>
              <p:nvPr/>
            </p:nvSpPr>
            <p:spPr>
              <a:xfrm rot="5398342">
                <a:off x="6278396" y="3562381"/>
                <a:ext cx="1424933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>
                      <a:alpha val="0"/>
                    </a:schemeClr>
                  </a:gs>
                  <a:gs pos="74000">
                    <a:schemeClr val="bg1">
                      <a:alpha val="1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lang="ko-KR">
                  <a:latin typeface="Arial" pitchFamily="34" charset="0"/>
                </a:endParaRPr>
              </a:p>
            </p:txBody>
          </p:sp>
          <p:sp>
            <p:nvSpPr>
              <p:cNvPr id="1049232" name="자유형 48"/>
              <p:cNvSpPr/>
              <p:nvPr/>
            </p:nvSpPr>
            <p:spPr>
              <a:xfrm rot="5839189">
                <a:off x="5415761" y="4233138"/>
                <a:ext cx="1574506" cy="1185187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74000">
                    <a:schemeClr val="bg1">
                      <a:alpha val="11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dirty="0" lang="ko-KR">
                  <a:latin typeface="Arial" pitchFamily="34" charset="0"/>
                </a:endParaRPr>
              </a:p>
            </p:txBody>
          </p:sp>
          <p:sp>
            <p:nvSpPr>
              <p:cNvPr id="1049233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5789178" y="4754486"/>
                <a:ext cx="1550534" cy="831479"/>
              </a:xfrm>
              <a:prstGeom prst="ellipse"/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anchor="ctr" wrap="none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altLang="en-US" kumimoji="0" lang="ko-KR">
                  <a:latin typeface="Arial" pitchFamily="34" charset="0"/>
                </a:endParaRPr>
              </a:p>
            </p:txBody>
          </p:sp>
        </p:grpSp>
      </p:grpSp>
      <p:grpSp>
        <p:nvGrpSpPr>
          <p:cNvPr id="155" name="그룹 50"/>
          <p:cNvGrpSpPr/>
          <p:nvPr/>
        </p:nvGrpSpPr>
        <p:grpSpPr>
          <a:xfrm>
            <a:off x="2391934" y="3750171"/>
            <a:ext cx="892714" cy="843201"/>
            <a:chOff x="1799349" y="728700"/>
            <a:chExt cx="2052226" cy="1868153"/>
          </a:xfrm>
        </p:grpSpPr>
        <p:sp>
          <p:nvSpPr>
            <p:cNvPr id="1049234" name="타원 51"/>
            <p:cNvSpPr/>
            <p:nvPr/>
          </p:nvSpPr>
          <p:spPr>
            <a:xfrm>
              <a:off x="1871700" y="728700"/>
              <a:ext cx="1860277" cy="1860277"/>
            </a:xfrm>
            <a:prstGeom prst="ellipse"/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grpSp>
          <p:nvGrpSpPr>
            <p:cNvPr id="156" name="그룹 60"/>
            <p:cNvGrpSpPr/>
            <p:nvPr/>
          </p:nvGrpSpPr>
          <p:grpSpPr>
            <a:xfrm>
              <a:off x="1799349" y="736576"/>
              <a:ext cx="2052226" cy="1860277"/>
              <a:chOff x="5075123" y="3457302"/>
              <a:chExt cx="2481953" cy="2249809"/>
            </a:xfrm>
          </p:grpSpPr>
          <p:sp>
            <p:nvSpPr>
              <p:cNvPr id="1049235" name="타원 54"/>
              <p:cNvSpPr/>
              <p:nvPr/>
            </p:nvSpPr>
            <p:spPr>
              <a:xfrm>
                <a:off x="5159815" y="3457302"/>
                <a:ext cx="2249809" cy="2249809"/>
              </a:xfrm>
              <a:prstGeom prst="ellipse"/>
              <a:gradFill flip="none" rotWithShape="1">
                <a:gsLst>
                  <a:gs pos="45000">
                    <a:schemeClr val="bg1">
                      <a:alpha val="0"/>
                    </a:schemeClr>
                  </a:gs>
                  <a:gs pos="62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lang="ko-KR">
                  <a:latin typeface="Arial" pitchFamily="34" charset="0"/>
                </a:endParaRPr>
              </a:p>
            </p:txBody>
          </p:sp>
          <p:sp>
            <p:nvSpPr>
              <p:cNvPr id="1049236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/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anchor="ctr" wrap="none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altLang="en-US" kumimoji="0" lang="ko-KR">
                  <a:latin typeface="Arial" pitchFamily="34" charset="0"/>
                </a:endParaRPr>
              </a:p>
            </p:txBody>
          </p:sp>
          <p:sp>
            <p:nvSpPr>
              <p:cNvPr id="1049237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/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anchor="ctr" wrap="none"/>
              <a:p>
                <a:endParaRPr altLang="en-US" kumimoji="0" lang="ko-KR"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1049238" name="자유형 58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>
                      <a:alpha val="0"/>
                    </a:schemeClr>
                  </a:gs>
                  <a:gs pos="74000">
                    <a:schemeClr val="bg1">
                      <a:alpha val="1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lang="ko-KR">
                  <a:latin typeface="Arial" pitchFamily="34" charset="0"/>
                </a:endParaRPr>
              </a:p>
            </p:txBody>
          </p:sp>
          <p:sp>
            <p:nvSpPr>
              <p:cNvPr id="1049239" name="자유형 59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74000">
                    <a:schemeClr val="bg1">
                      <a:alpha val="11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dirty="0" lang="ko-KR">
                  <a:latin typeface="Arial" pitchFamily="34" charset="0"/>
                </a:endParaRPr>
              </a:p>
            </p:txBody>
          </p:sp>
          <p:sp>
            <p:nvSpPr>
              <p:cNvPr id="1049240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/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anchor="ctr" wrap="none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altLang="en-US" kumimoji="0" lang="ko-KR">
                  <a:latin typeface="Arial" pitchFamily="34" charset="0"/>
                </a:endParaRPr>
              </a:p>
            </p:txBody>
          </p:sp>
        </p:grpSp>
      </p:grpSp>
      <p:sp>
        <p:nvSpPr>
          <p:cNvPr id="1049241" name="타원 6"/>
          <p:cNvSpPr/>
          <p:nvPr/>
        </p:nvSpPr>
        <p:spPr>
          <a:xfrm>
            <a:off x="4938965" y="3109488"/>
            <a:ext cx="1116622" cy="1784993"/>
          </a:xfrm>
          <a:prstGeom prst="ellipse"/>
          <a:gradFill>
            <a:gsLst>
              <a:gs pos="0">
                <a:srgbClr val="1D3E65"/>
              </a:gs>
              <a:gs pos="80000">
                <a:srgbClr val="2D5F9B"/>
              </a:gs>
              <a:gs pos="100000">
                <a:srgbClr val="26558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>
              <a:latin typeface="Arial" pitchFamily="34" charset="0"/>
            </a:endParaRPr>
          </a:p>
        </p:txBody>
      </p:sp>
      <p:sp>
        <p:nvSpPr>
          <p:cNvPr id="1049242" name="타원 78"/>
          <p:cNvSpPr/>
          <p:nvPr/>
        </p:nvSpPr>
        <p:spPr>
          <a:xfrm>
            <a:off x="4825478" y="3075418"/>
            <a:ext cx="1061119" cy="1819063"/>
          </a:xfrm>
          <a:prstGeom prst="ellipse"/>
          <a:gradFill>
            <a:gsLst>
              <a:gs pos="0">
                <a:srgbClr val="1D3E65"/>
              </a:gs>
              <a:gs pos="80000">
                <a:srgbClr val="2D5F9B"/>
              </a:gs>
              <a:gs pos="100000">
                <a:srgbClr val="26558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>
              <a:latin typeface="Arial" pitchFamily="34" charset="0"/>
            </a:endParaRPr>
          </a:p>
        </p:txBody>
      </p:sp>
      <p:sp>
        <p:nvSpPr>
          <p:cNvPr id="1049243" name="모서리가 둥근 직사각형 17"/>
          <p:cNvSpPr/>
          <p:nvPr/>
        </p:nvSpPr>
        <p:spPr>
          <a:xfrm>
            <a:off x="2106302" y="3092453"/>
            <a:ext cx="6454382" cy="18190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>
              <a:latin typeface="Arial" pitchFamily="34" charset="0"/>
            </a:endParaRPr>
          </a:p>
        </p:txBody>
      </p:sp>
      <p:grpSp>
        <p:nvGrpSpPr>
          <p:cNvPr id="157" name="그룹 18"/>
          <p:cNvGrpSpPr/>
          <p:nvPr/>
        </p:nvGrpSpPr>
        <p:grpSpPr>
          <a:xfrm>
            <a:off x="2085419" y="3075420"/>
            <a:ext cx="6591037" cy="2088618"/>
            <a:chOff x="739951" y="4035455"/>
            <a:chExt cx="7664098" cy="2345633"/>
          </a:xfrm>
        </p:grpSpPr>
        <p:sp>
          <p:nvSpPr>
            <p:cNvPr id="1049244" name="모서리가 둥근 직사각형 19"/>
            <p:cNvSpPr/>
            <p:nvPr/>
          </p:nvSpPr>
          <p:spPr>
            <a:xfrm>
              <a:off x="739951" y="4035455"/>
              <a:ext cx="7664098" cy="234563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3000">
                  <a:schemeClr val="bg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245" name="Oval 80"/>
            <p:cNvSpPr>
              <a:spLocks noChangeArrowheads="1"/>
            </p:cNvSpPr>
            <p:nvPr/>
          </p:nvSpPr>
          <p:spPr bwMode="auto">
            <a:xfrm>
              <a:off x="2183061" y="4147095"/>
              <a:ext cx="5773315" cy="506041"/>
            </a:xfrm>
            <a:prstGeom prst="ellipse"/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246" name="Oval 80"/>
            <p:cNvSpPr>
              <a:spLocks noChangeArrowheads="1"/>
            </p:cNvSpPr>
            <p:nvPr/>
          </p:nvSpPr>
          <p:spPr bwMode="auto">
            <a:xfrm>
              <a:off x="3563888" y="4435127"/>
              <a:ext cx="4392488" cy="506041"/>
            </a:xfrm>
            <a:prstGeom prst="ellipse"/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247" name="Oval 80"/>
            <p:cNvSpPr>
              <a:spLocks noChangeArrowheads="1"/>
            </p:cNvSpPr>
            <p:nvPr/>
          </p:nvSpPr>
          <p:spPr bwMode="auto">
            <a:xfrm>
              <a:off x="755576" y="4941168"/>
              <a:ext cx="4392488" cy="506041"/>
            </a:xfrm>
            <a:prstGeom prst="ellipse"/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248" name="Oval 28"/>
            <p:cNvSpPr>
              <a:spLocks noChangeArrowheads="1"/>
            </p:cNvSpPr>
            <p:nvPr/>
          </p:nvSpPr>
          <p:spPr bwMode="auto">
            <a:xfrm flipH="1">
              <a:off x="755576" y="4365104"/>
              <a:ext cx="1426486" cy="1278584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049249" name="Oval 28"/>
            <p:cNvSpPr>
              <a:spLocks noChangeArrowheads="1"/>
            </p:cNvSpPr>
            <p:nvPr/>
          </p:nvSpPr>
          <p:spPr bwMode="auto">
            <a:xfrm flipH="1">
              <a:off x="755576" y="4293096"/>
              <a:ext cx="1426486" cy="1278584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049250" name="Oval 28"/>
            <p:cNvSpPr>
              <a:spLocks noChangeArrowheads="1"/>
            </p:cNvSpPr>
            <p:nvPr/>
          </p:nvSpPr>
          <p:spPr bwMode="auto">
            <a:xfrm flipH="1">
              <a:off x="7092280" y="4509120"/>
              <a:ext cx="1138454" cy="1020416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049251" name="Oval 28"/>
            <p:cNvSpPr>
              <a:spLocks noChangeArrowheads="1"/>
            </p:cNvSpPr>
            <p:nvPr/>
          </p:nvSpPr>
          <p:spPr bwMode="auto">
            <a:xfrm flipH="1">
              <a:off x="6876256" y="4221088"/>
              <a:ext cx="733754" cy="657676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049252" name="Oval 28"/>
            <p:cNvSpPr>
              <a:spLocks noChangeArrowheads="1"/>
            </p:cNvSpPr>
            <p:nvPr/>
          </p:nvSpPr>
          <p:spPr bwMode="auto">
            <a:xfrm flipH="1">
              <a:off x="7236296" y="4653136"/>
              <a:ext cx="733754" cy="657676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049253" name="Oval 62"/>
            <p:cNvSpPr>
              <a:spLocks noChangeArrowheads="1"/>
            </p:cNvSpPr>
            <p:nvPr/>
          </p:nvSpPr>
          <p:spPr bwMode="auto">
            <a:xfrm flipH="1">
              <a:off x="1115616" y="4653136"/>
              <a:ext cx="733754" cy="657676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049254" name="Oval 28"/>
            <p:cNvSpPr>
              <a:spLocks noChangeArrowheads="1"/>
            </p:cNvSpPr>
            <p:nvPr/>
          </p:nvSpPr>
          <p:spPr bwMode="auto">
            <a:xfrm flipH="1">
              <a:off x="6876256" y="4221088"/>
              <a:ext cx="733754" cy="657676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</p:grpSp>
      <p:sp>
        <p:nvSpPr>
          <p:cNvPr id="1049255" name="Rectangle 64"/>
          <p:cNvSpPr/>
          <p:nvPr/>
        </p:nvSpPr>
        <p:spPr>
          <a:xfrm rot="1153858">
            <a:off x="4002135" y="3166374"/>
            <a:ext cx="605102" cy="48474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SOY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9256" name="Rectangle 65"/>
          <p:cNvSpPr/>
          <p:nvPr/>
        </p:nvSpPr>
        <p:spPr>
          <a:xfrm rot="21047475">
            <a:off x="3043524" y="3306381"/>
            <a:ext cx="605102" cy="48474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SOY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9257" name="Rectangle 75"/>
          <p:cNvSpPr/>
          <p:nvPr/>
        </p:nvSpPr>
        <p:spPr>
          <a:xfrm>
            <a:off x="3749248" y="4027213"/>
            <a:ext cx="605102" cy="48474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SOY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9258" name="Rectangle 76"/>
          <p:cNvSpPr/>
          <p:nvPr/>
        </p:nvSpPr>
        <p:spPr>
          <a:xfrm rot="2459758">
            <a:off x="2530006" y="3884758"/>
            <a:ext cx="605102" cy="48474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r" rtl="1">
              <a:lnSpc>
                <a:spcPct val="150000"/>
              </a:lnSpc>
            </a:pPr>
            <a:r>
              <a:rPr b="1" dirty="0" sz="17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SOY</a:t>
            </a: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8" name="그룹 18"/>
          <p:cNvGrpSpPr/>
          <p:nvPr/>
        </p:nvGrpSpPr>
        <p:grpSpPr>
          <a:xfrm>
            <a:off x="2051720" y="3003798"/>
            <a:ext cx="6591037" cy="2088618"/>
            <a:chOff x="739951" y="4035455"/>
            <a:chExt cx="7664098" cy="2345633"/>
          </a:xfrm>
        </p:grpSpPr>
        <p:sp>
          <p:nvSpPr>
            <p:cNvPr id="1049259" name="모서리가 둥근 직사각형 19"/>
            <p:cNvSpPr/>
            <p:nvPr/>
          </p:nvSpPr>
          <p:spPr>
            <a:xfrm>
              <a:off x="739951" y="4035455"/>
              <a:ext cx="7664098" cy="234563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3000">
                  <a:schemeClr val="bg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260" name="Oval 80"/>
            <p:cNvSpPr>
              <a:spLocks noChangeArrowheads="1"/>
            </p:cNvSpPr>
            <p:nvPr/>
          </p:nvSpPr>
          <p:spPr bwMode="auto">
            <a:xfrm>
              <a:off x="2183061" y="4147095"/>
              <a:ext cx="5773315" cy="506041"/>
            </a:xfrm>
            <a:prstGeom prst="ellipse"/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261" name="Oval 80"/>
            <p:cNvSpPr>
              <a:spLocks noChangeArrowheads="1"/>
            </p:cNvSpPr>
            <p:nvPr/>
          </p:nvSpPr>
          <p:spPr bwMode="auto">
            <a:xfrm>
              <a:off x="3563888" y="4435127"/>
              <a:ext cx="4392488" cy="506041"/>
            </a:xfrm>
            <a:prstGeom prst="ellipse"/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262" name="Oval 80"/>
            <p:cNvSpPr>
              <a:spLocks noChangeArrowheads="1"/>
            </p:cNvSpPr>
            <p:nvPr/>
          </p:nvSpPr>
          <p:spPr bwMode="auto">
            <a:xfrm>
              <a:off x="755576" y="4941168"/>
              <a:ext cx="4392488" cy="506041"/>
            </a:xfrm>
            <a:prstGeom prst="ellipse"/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 wrap="none"/>
            <a:p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263" name="Oval 28"/>
            <p:cNvSpPr>
              <a:spLocks noChangeArrowheads="1"/>
            </p:cNvSpPr>
            <p:nvPr/>
          </p:nvSpPr>
          <p:spPr bwMode="auto">
            <a:xfrm flipH="1">
              <a:off x="755576" y="4365104"/>
              <a:ext cx="1426486" cy="1278584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049264" name="Oval 28"/>
            <p:cNvSpPr>
              <a:spLocks noChangeArrowheads="1"/>
            </p:cNvSpPr>
            <p:nvPr/>
          </p:nvSpPr>
          <p:spPr bwMode="auto">
            <a:xfrm flipH="1">
              <a:off x="755576" y="4293096"/>
              <a:ext cx="1426486" cy="1278584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049265" name="Oval 28"/>
            <p:cNvSpPr>
              <a:spLocks noChangeArrowheads="1"/>
            </p:cNvSpPr>
            <p:nvPr/>
          </p:nvSpPr>
          <p:spPr bwMode="auto">
            <a:xfrm flipH="1">
              <a:off x="7092280" y="4509120"/>
              <a:ext cx="1138454" cy="1020416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049266" name="Oval 28"/>
            <p:cNvSpPr>
              <a:spLocks noChangeArrowheads="1"/>
            </p:cNvSpPr>
            <p:nvPr/>
          </p:nvSpPr>
          <p:spPr bwMode="auto">
            <a:xfrm flipH="1">
              <a:off x="6876256" y="4221088"/>
              <a:ext cx="733754" cy="657676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049267" name="Oval 28"/>
            <p:cNvSpPr>
              <a:spLocks noChangeArrowheads="1"/>
            </p:cNvSpPr>
            <p:nvPr/>
          </p:nvSpPr>
          <p:spPr bwMode="auto">
            <a:xfrm flipH="1">
              <a:off x="7236296" y="4653136"/>
              <a:ext cx="733754" cy="657676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049268" name="Oval 88"/>
            <p:cNvSpPr>
              <a:spLocks noChangeArrowheads="1"/>
            </p:cNvSpPr>
            <p:nvPr/>
          </p:nvSpPr>
          <p:spPr bwMode="auto">
            <a:xfrm flipH="1">
              <a:off x="1115616" y="4653136"/>
              <a:ext cx="733754" cy="657676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049269" name="Oval 28"/>
            <p:cNvSpPr>
              <a:spLocks noChangeArrowheads="1"/>
            </p:cNvSpPr>
            <p:nvPr/>
          </p:nvSpPr>
          <p:spPr bwMode="auto">
            <a:xfrm flipH="1">
              <a:off x="6876256" y="4221088"/>
              <a:ext cx="733754" cy="657676"/>
            </a:xfrm>
            <a:prstGeom prst="ellipse"/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 wrap="none"/>
            <a:p>
              <a:endParaRPr altLang="en-US" kumimoji="0" lang="ko-KR">
                <a:latin typeface="Arial" pitchFamily="34" charset="0"/>
                <a:ea typeface="맑은 고딕" pitchFamily="50" charset="-127"/>
              </a:endParaRPr>
            </a:p>
          </p:txBody>
        </p:sp>
      </p:grpSp>
      <p:sp>
        <p:nvSpPr>
          <p:cNvPr id="1049270" name="Rectangle 90"/>
          <p:cNvSpPr/>
          <p:nvPr/>
        </p:nvSpPr>
        <p:spPr>
          <a:xfrm>
            <a:off x="5220072" y="195486"/>
            <a:ext cx="3169265" cy="830997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32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SOY POROTEIN</a:t>
            </a:r>
            <a:endParaRPr b="1" dirty="0" sz="28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90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274405" y="411510"/>
            <a:ext cx="618075" cy="596835"/>
          </a:xfrm>
          <a:prstGeom prst="rect"/>
          <a:noFill/>
        </p:spPr>
      </p:pic>
      <p:sp>
        <p:nvSpPr>
          <p:cNvPr id="1049271" name="Rectangle 92"/>
          <p:cNvSpPr/>
          <p:nvPr/>
        </p:nvSpPr>
        <p:spPr>
          <a:xfrm>
            <a:off x="1619672" y="915566"/>
            <a:ext cx="7318973" cy="2708434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just" rtl="1">
              <a:lnSpc>
                <a:spcPct val="20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این نوع پروتئین طرفدار زیادی ندارد ولی بهترین انتخاب برای افراد گیاهخوار محسوب می شود.</a:t>
            </a:r>
          </a:p>
          <a:p>
            <a:pPr algn="just" rtl="1">
              <a:lnSpc>
                <a:spcPct val="200000"/>
              </a:lnSpc>
            </a:pPr>
            <a:r>
              <a:rPr b="1" dirty="0" sz="17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از طرفی تاثیر خوبی بر کلسترول بدن دارد با بالا بردن ترشح هورمون های تیروئید باعث بالا بردن متابولیسم و در نتیجه سوخت و ساز بدن می شود که در چربی سوزی کاربرد فراوانی دارد ،ضمن این که می شود در هر ساعتی از روز غیر شب قبل از خواب مصرف کرد.</a:t>
            </a:r>
          </a:p>
          <a:p>
            <a:pPr algn="just" rtl="1">
              <a:lnSpc>
                <a:spcPct val="200000"/>
              </a:lnSpc>
            </a:pPr>
            <a:endParaRPr b="1" dirty="0" sz="17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1500">
        <p14:ripple dir="ld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2" name="자유형 42"/>
          <p:cNvSpPr/>
          <p:nvPr/>
        </p:nvSpPr>
        <p:spPr>
          <a:xfrm rot="20569999">
            <a:off x="5858063" y="1103603"/>
            <a:ext cx="3991995" cy="4360529"/>
          </a:xfrm>
          <a:custGeom>
            <a:avLst/>
            <a:gdLst>
              <a:gd name="connsiteX0" fmla="*/ 0 w 5940660"/>
              <a:gd name="connsiteY0" fmla="*/ 0 h 5499230"/>
              <a:gd name="connsiteX1" fmla="*/ 5940660 w 5940660"/>
              <a:gd name="connsiteY1" fmla="*/ 0 h 5499230"/>
              <a:gd name="connsiteX2" fmla="*/ 5940660 w 5940660"/>
              <a:gd name="connsiteY2" fmla="*/ 5499230 h 5499230"/>
              <a:gd name="connsiteX3" fmla="*/ 0 w 5940660"/>
              <a:gd name="connsiteY3" fmla="*/ 5499230 h 5499230"/>
              <a:gd name="connsiteX4" fmla="*/ 0 w 5940660"/>
              <a:gd name="connsiteY4" fmla="*/ 0 h 5499230"/>
              <a:gd name="connsiteX0" fmla="*/ 1298 w 5941958"/>
              <a:gd name="connsiteY0" fmla="*/ 0 h 5499230"/>
              <a:gd name="connsiteX1" fmla="*/ 5941958 w 5941958"/>
              <a:gd name="connsiteY1" fmla="*/ 0 h 5499230"/>
              <a:gd name="connsiteX2" fmla="*/ 5941958 w 5941958"/>
              <a:gd name="connsiteY2" fmla="*/ 5499230 h 5499230"/>
              <a:gd name="connsiteX3" fmla="*/ 0 w 5941958"/>
              <a:gd name="connsiteY3" fmla="*/ 5096010 h 5499230"/>
              <a:gd name="connsiteX4" fmla="*/ 1298 w 5941958"/>
              <a:gd name="connsiteY4" fmla="*/ 0 h 5499230"/>
              <a:gd name="connsiteX0" fmla="*/ 1298 w 5941958"/>
              <a:gd name="connsiteY0" fmla="*/ 0 h 5499230"/>
              <a:gd name="connsiteX1" fmla="*/ 5735960 w 5941958"/>
              <a:gd name="connsiteY1" fmla="*/ 30570 h 5499230"/>
              <a:gd name="connsiteX2" fmla="*/ 5941958 w 5941958"/>
              <a:gd name="connsiteY2" fmla="*/ 5499230 h 5499230"/>
              <a:gd name="connsiteX3" fmla="*/ 0 w 5941958"/>
              <a:gd name="connsiteY3" fmla="*/ 5096010 h 5499230"/>
              <a:gd name="connsiteX4" fmla="*/ 1298 w 5941958"/>
              <a:gd name="connsiteY4" fmla="*/ 0 h 5499230"/>
              <a:gd name="connsiteX0" fmla="*/ 1298 w 5735960"/>
              <a:gd name="connsiteY0" fmla="*/ 0 h 6273811"/>
              <a:gd name="connsiteX1" fmla="*/ 5735960 w 5735960"/>
              <a:gd name="connsiteY1" fmla="*/ 30570 h 6273811"/>
              <a:gd name="connsiteX2" fmla="*/ 3807333 w 5735960"/>
              <a:gd name="connsiteY2" fmla="*/ 6273811 h 6273811"/>
              <a:gd name="connsiteX3" fmla="*/ 0 w 5735960"/>
              <a:gd name="connsiteY3" fmla="*/ 5096010 h 6273811"/>
              <a:gd name="connsiteX4" fmla="*/ 1298 w 5735960"/>
              <a:gd name="connsiteY4" fmla="*/ 0 h 6273811"/>
              <a:gd name="connsiteX0" fmla="*/ 1298 w 5746578"/>
              <a:gd name="connsiteY0" fmla="*/ 0 h 6273811"/>
              <a:gd name="connsiteX1" fmla="*/ 5746578 w 5746578"/>
              <a:gd name="connsiteY1" fmla="*/ 33851 h 6273811"/>
              <a:gd name="connsiteX2" fmla="*/ 3807333 w 5746578"/>
              <a:gd name="connsiteY2" fmla="*/ 6273811 h 6273811"/>
              <a:gd name="connsiteX3" fmla="*/ 0 w 5746578"/>
              <a:gd name="connsiteY3" fmla="*/ 5096010 h 6273811"/>
              <a:gd name="connsiteX4" fmla="*/ 1298 w 5746578"/>
              <a:gd name="connsiteY4" fmla="*/ 0 h 6273811"/>
              <a:gd name="connsiteX0" fmla="*/ 1298 w 5746578"/>
              <a:gd name="connsiteY0" fmla="*/ 0 h 6277092"/>
              <a:gd name="connsiteX1" fmla="*/ 5746578 w 5746578"/>
              <a:gd name="connsiteY1" fmla="*/ 33851 h 6277092"/>
              <a:gd name="connsiteX2" fmla="*/ 3817951 w 5746578"/>
              <a:gd name="connsiteY2" fmla="*/ 6277092 h 6277092"/>
              <a:gd name="connsiteX3" fmla="*/ 0 w 5746578"/>
              <a:gd name="connsiteY3" fmla="*/ 5096010 h 6277092"/>
              <a:gd name="connsiteX4" fmla="*/ 1298 w 5746578"/>
              <a:gd name="connsiteY4" fmla="*/ 0 h 627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6578" h="6277092">
                <a:moveTo>
                  <a:pt x="1298" y="0"/>
                </a:moveTo>
                <a:lnTo>
                  <a:pt x="5746578" y="33851"/>
                </a:lnTo>
                <a:lnTo>
                  <a:pt x="3817951" y="6277092"/>
                </a:lnTo>
                <a:lnTo>
                  <a:pt x="0" y="5096010"/>
                </a:lnTo>
                <a:cubicBezTo>
                  <a:pt x="433" y="3397340"/>
                  <a:pt x="865" y="1698670"/>
                  <a:pt x="12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>
            <a:innerShdw blurRad="635000">
              <a:schemeClr val="bg1">
                <a:lumMod val="9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/>
          </a:p>
        </p:txBody>
      </p:sp>
      <p:grpSp>
        <p:nvGrpSpPr>
          <p:cNvPr id="160" name="그룹 37"/>
          <p:cNvGrpSpPr/>
          <p:nvPr/>
        </p:nvGrpSpPr>
        <p:grpSpPr>
          <a:xfrm rot="20569999">
            <a:off x="5493621" y="2720401"/>
            <a:ext cx="358088" cy="540273"/>
            <a:chOff x="1489628" y="3383995"/>
            <a:chExt cx="225025" cy="643720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2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</p:grpSpPr>
        <p:sp>
          <p:nvSpPr>
            <p:cNvPr id="1049273" name="현 40"/>
            <p:cNvSpPr/>
            <p:nvPr/>
          </p:nvSpPr>
          <p:spPr>
            <a:xfrm>
              <a:off x="1489628" y="3383995"/>
              <a:ext cx="225025" cy="225025"/>
            </a:xfrm>
            <a:prstGeom prst="chord">
              <a:avLst>
                <a:gd name="adj1" fmla="val 5330435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  <p:sp>
          <p:nvSpPr>
            <p:cNvPr id="1049274" name="직사각형 41"/>
            <p:cNvSpPr/>
            <p:nvPr/>
          </p:nvSpPr>
          <p:spPr>
            <a:xfrm>
              <a:off x="1490133" y="3490939"/>
              <a:ext cx="110320" cy="536776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</p:grpSp>
      <p:sp>
        <p:nvSpPr>
          <p:cNvPr id="1049275" name="현 38"/>
          <p:cNvSpPr/>
          <p:nvPr/>
        </p:nvSpPr>
        <p:spPr>
          <a:xfrm rot="20569999">
            <a:off x="5575278" y="3160054"/>
            <a:ext cx="354958" cy="184637"/>
          </a:xfrm>
          <a:prstGeom prst="chord">
            <a:avLst>
              <a:gd name="adj1" fmla="val 5330435"/>
              <a:gd name="adj2" fmla="val 1620000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2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ko-KR"/>
          </a:p>
        </p:txBody>
      </p:sp>
      <p:sp>
        <p:nvSpPr>
          <p:cNvPr id="1049276" name="양쪽 모서리가 둥근 사각형 39"/>
          <p:cNvSpPr/>
          <p:nvPr/>
        </p:nvSpPr>
        <p:spPr>
          <a:xfrm rot="4369999">
            <a:off x="6754599" y="1143739"/>
            <a:ext cx="451632" cy="279790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/>
          </a:p>
        </p:txBody>
      </p:sp>
      <p:sp>
        <p:nvSpPr>
          <p:cNvPr id="1049277" name="양쪽 모서리가 둥근 사각형 15"/>
          <p:cNvSpPr/>
          <p:nvPr/>
        </p:nvSpPr>
        <p:spPr>
          <a:xfrm rot="4369999">
            <a:off x="6998891" y="1934548"/>
            <a:ext cx="451632" cy="279790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/>
          </a:p>
        </p:txBody>
      </p:sp>
      <p:grpSp>
        <p:nvGrpSpPr>
          <p:cNvPr id="161" name="그룹 11"/>
          <p:cNvGrpSpPr/>
          <p:nvPr/>
        </p:nvGrpSpPr>
        <p:grpSpPr>
          <a:xfrm rot="20569999">
            <a:off x="5737912" y="3511208"/>
            <a:ext cx="358088" cy="540272"/>
            <a:chOff x="1489628" y="3383995"/>
            <a:chExt cx="225025" cy="643720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2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</p:grpSpPr>
        <p:sp>
          <p:nvSpPr>
            <p:cNvPr id="1049278" name="현 12"/>
            <p:cNvSpPr/>
            <p:nvPr/>
          </p:nvSpPr>
          <p:spPr>
            <a:xfrm>
              <a:off x="1489628" y="3383995"/>
              <a:ext cx="225025" cy="225025"/>
            </a:xfrm>
            <a:prstGeom prst="chord">
              <a:avLst>
                <a:gd name="adj1" fmla="val 5330435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  <p:sp>
          <p:nvSpPr>
            <p:cNvPr id="1049279" name="직사각형 13"/>
            <p:cNvSpPr/>
            <p:nvPr/>
          </p:nvSpPr>
          <p:spPr>
            <a:xfrm>
              <a:off x="1490133" y="3490939"/>
              <a:ext cx="110320" cy="536776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</p:grpSp>
      <p:sp>
        <p:nvSpPr>
          <p:cNvPr id="1049280" name="현 14"/>
          <p:cNvSpPr/>
          <p:nvPr/>
        </p:nvSpPr>
        <p:spPr>
          <a:xfrm rot="20569999">
            <a:off x="5819570" y="3950864"/>
            <a:ext cx="354958" cy="184637"/>
          </a:xfrm>
          <a:prstGeom prst="chord">
            <a:avLst>
              <a:gd name="adj1" fmla="val 5330435"/>
              <a:gd name="adj2" fmla="val 1620000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2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ko-KR"/>
          </a:p>
        </p:txBody>
      </p:sp>
      <p:sp>
        <p:nvSpPr>
          <p:cNvPr id="1049281" name="양쪽 모서리가 둥근 사각형 27"/>
          <p:cNvSpPr/>
          <p:nvPr/>
        </p:nvSpPr>
        <p:spPr>
          <a:xfrm rot="4369999">
            <a:off x="7285490" y="2718528"/>
            <a:ext cx="477388" cy="288682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ko-KR"/>
          </a:p>
        </p:txBody>
      </p:sp>
      <p:grpSp>
        <p:nvGrpSpPr>
          <p:cNvPr id="162" name="그룹 25"/>
          <p:cNvGrpSpPr/>
          <p:nvPr/>
        </p:nvGrpSpPr>
        <p:grpSpPr>
          <a:xfrm rot="20569999">
            <a:off x="5995608" y="4334888"/>
            <a:ext cx="358088" cy="561306"/>
            <a:chOff x="1489628" y="3383995"/>
            <a:chExt cx="225025" cy="643720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2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</p:grpSpPr>
        <p:sp>
          <p:nvSpPr>
            <p:cNvPr id="1049282" name="현 28"/>
            <p:cNvSpPr/>
            <p:nvPr/>
          </p:nvSpPr>
          <p:spPr>
            <a:xfrm>
              <a:off x="1489628" y="3383995"/>
              <a:ext cx="225025" cy="225025"/>
            </a:xfrm>
            <a:prstGeom prst="chord">
              <a:avLst>
                <a:gd name="adj1" fmla="val 5330435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  <p:sp>
          <p:nvSpPr>
            <p:cNvPr id="1049283" name="직사각형 29"/>
            <p:cNvSpPr/>
            <p:nvPr/>
          </p:nvSpPr>
          <p:spPr>
            <a:xfrm>
              <a:off x="1490133" y="3490939"/>
              <a:ext cx="110320" cy="536776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</p:grpSp>
      <p:sp>
        <p:nvSpPr>
          <p:cNvPr id="1049284" name="현 26"/>
          <p:cNvSpPr/>
          <p:nvPr/>
        </p:nvSpPr>
        <p:spPr>
          <a:xfrm rot="20569999">
            <a:off x="6080368" y="4795105"/>
            <a:ext cx="354958" cy="184637"/>
          </a:xfrm>
          <a:prstGeom prst="chord">
            <a:avLst>
              <a:gd name="adj1" fmla="val 5330435"/>
              <a:gd name="adj2" fmla="val 1620000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2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ko-KR"/>
          </a:p>
        </p:txBody>
      </p:sp>
      <p:sp>
        <p:nvSpPr>
          <p:cNvPr id="1049285" name="양쪽 모서리가 둥근 사각형 33"/>
          <p:cNvSpPr/>
          <p:nvPr/>
        </p:nvSpPr>
        <p:spPr>
          <a:xfrm rot="4369999">
            <a:off x="6493800" y="299498"/>
            <a:ext cx="451632" cy="2797908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ko-KR"/>
          </a:p>
        </p:txBody>
      </p:sp>
      <p:grpSp>
        <p:nvGrpSpPr>
          <p:cNvPr id="163" name="그룹 31"/>
          <p:cNvGrpSpPr/>
          <p:nvPr/>
        </p:nvGrpSpPr>
        <p:grpSpPr>
          <a:xfrm rot="20569999">
            <a:off x="5232823" y="1876160"/>
            <a:ext cx="358088" cy="540273"/>
            <a:chOff x="1489628" y="3383995"/>
            <a:chExt cx="225025" cy="643720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2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</p:grpSpPr>
        <p:sp>
          <p:nvSpPr>
            <p:cNvPr id="1049286" name="현 34"/>
            <p:cNvSpPr/>
            <p:nvPr/>
          </p:nvSpPr>
          <p:spPr>
            <a:xfrm>
              <a:off x="1489628" y="3383995"/>
              <a:ext cx="225025" cy="225025"/>
            </a:xfrm>
            <a:prstGeom prst="chord">
              <a:avLst>
                <a:gd name="adj1" fmla="val 5330435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  <p:sp>
          <p:nvSpPr>
            <p:cNvPr id="1049287" name="직사각형 35"/>
            <p:cNvSpPr/>
            <p:nvPr/>
          </p:nvSpPr>
          <p:spPr>
            <a:xfrm>
              <a:off x="1490133" y="3490939"/>
              <a:ext cx="110320" cy="536776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/>
            </a:p>
          </p:txBody>
        </p:sp>
      </p:grpSp>
      <p:sp>
        <p:nvSpPr>
          <p:cNvPr id="1049288" name="현 32"/>
          <p:cNvSpPr/>
          <p:nvPr/>
        </p:nvSpPr>
        <p:spPr>
          <a:xfrm rot="20569999">
            <a:off x="5314479" y="2315814"/>
            <a:ext cx="354958" cy="184637"/>
          </a:xfrm>
          <a:prstGeom prst="chord">
            <a:avLst>
              <a:gd name="adj1" fmla="val 5330435"/>
              <a:gd name="adj2" fmla="val 1620000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2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ko-KR"/>
          </a:p>
        </p:txBody>
      </p:sp>
      <p:pic>
        <p:nvPicPr>
          <p:cNvPr id="2097191" name="Picture 2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6385" t="6384" r="9292" b="9293"/>
          <a:stretch>
            <a:fillRect/>
          </a:stretch>
        </p:blipFill>
        <p:spPr>
          <a:xfrm>
            <a:off x="1623399" y="1292739"/>
            <a:ext cx="3564929" cy="3735274"/>
          </a:xfrm>
          <a:prstGeom prst="rect"/>
          <a:ln>
            <a:noFill/>
          </a:ln>
          <a:effectLst>
            <a:softEdge rad="12700"/>
          </a:effectLst>
        </p:spPr>
      </p:pic>
      <p:sp>
        <p:nvSpPr>
          <p:cNvPr id="1049289" name="Rectangle 26"/>
          <p:cNvSpPr/>
          <p:nvPr/>
        </p:nvSpPr>
        <p:spPr>
          <a:xfrm>
            <a:off x="2854495" y="102881"/>
            <a:ext cx="4831080" cy="894080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32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MILK POROTEIN ISOLATE</a:t>
            </a:r>
            <a:endParaRPr b="1" dirty="0" sz="28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92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7914365" y="339502"/>
            <a:ext cx="618075" cy="596835"/>
          </a:xfrm>
          <a:prstGeom prst="rect"/>
          <a:noFill/>
        </p:spPr>
      </p:pic>
      <p:sp>
        <p:nvSpPr>
          <p:cNvPr id="1049290" name="Rectangle 28"/>
          <p:cNvSpPr/>
          <p:nvPr/>
        </p:nvSpPr>
        <p:spPr>
          <a:xfrm rot="20574544">
            <a:off x="5356763" y="1492852"/>
            <a:ext cx="2138564" cy="51245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sz="2000" lang="fa-IR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شامل وی و کازئین</a:t>
            </a:r>
            <a:endParaRPr b="1" dirty="0" sz="2000" lang="en-US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49291" name="Rectangle 29"/>
          <p:cNvSpPr/>
          <p:nvPr/>
        </p:nvSpPr>
        <p:spPr>
          <a:xfrm rot="20574544">
            <a:off x="5529896" y="2269692"/>
            <a:ext cx="2659863" cy="51245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sz="2000" lang="fa-IR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اسیدآمینه های فراوانی دارد</a:t>
            </a:r>
            <a:endParaRPr b="1" dirty="0" sz="2000" lang="en-US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49292" name="Rectangle 30"/>
          <p:cNvSpPr/>
          <p:nvPr/>
        </p:nvSpPr>
        <p:spPr>
          <a:xfrm rot="20574544">
            <a:off x="5621181" y="3075182"/>
            <a:ext cx="2659863" cy="512458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sz="2000" lang="fa-IR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نوعی ترکیب با پروتئین</a:t>
            </a:r>
            <a:endParaRPr b="1" dirty="0" sz="2000" lang="en-US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49293" name="Rectangle 31"/>
          <p:cNvSpPr/>
          <p:nvPr/>
        </p:nvSpPr>
        <p:spPr>
          <a:xfrm rot="20574544">
            <a:off x="5640138" y="3981201"/>
            <a:ext cx="3265522" cy="417489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sz="1600" lang="fa-IR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استفاده در همه ساعات روز به غیر از شب</a:t>
            </a:r>
            <a:endParaRPr b="1" dirty="0" sz="1600" lang="en-US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3900">
        <p14:glitter dir="u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4" name="Teardrop 48"/>
          <p:cNvSpPr/>
          <p:nvPr/>
        </p:nvSpPr>
        <p:spPr bwMode="auto">
          <a:xfrm rot="8100000">
            <a:off x="8671739" y="1122148"/>
            <a:ext cx="302151" cy="302231"/>
          </a:xfrm>
          <a:prstGeom prst="teardrop"/>
          <a:solidFill>
            <a:srgbClr val="52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828434" eaLnBrk="1" hangingPunct="1" latinLnBrk="0" marL="0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1828434" eaLnBrk="1" hangingPunct="1" latinLnBrk="0" marL="914217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1828434" eaLnBrk="1" hangingPunct="1" latinLnBrk="0" marL="1828434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1828434" eaLnBrk="1" hangingPunct="1" latinLnBrk="0" marL="2742651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1828434" eaLnBrk="1" hangingPunct="1" latinLnBrk="0" marL="3656868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1828434" eaLnBrk="1" hangingPunct="1" latinLnBrk="0" marL="4571086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1828434" eaLnBrk="1" hangingPunct="1" latinLnBrk="0" marL="5485303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1828434" eaLnBrk="1" hangingPunct="1" latinLnBrk="0" marL="6399520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1828434" eaLnBrk="1" hangingPunct="1" latinLnBrk="0" marL="7313737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sz="1800" lang="en-US">
              <a:latin typeface="Lato Light"/>
            </a:endParaRPr>
          </a:p>
        </p:txBody>
      </p:sp>
      <p:sp>
        <p:nvSpPr>
          <p:cNvPr id="1049295" name="Teardrop 49"/>
          <p:cNvSpPr/>
          <p:nvPr/>
        </p:nvSpPr>
        <p:spPr bwMode="auto">
          <a:xfrm rot="8100000">
            <a:off x="8667054" y="2130260"/>
            <a:ext cx="302151" cy="302231"/>
          </a:xfrm>
          <a:prstGeom prst="teardrop"/>
          <a:solidFill>
            <a:srgbClr val="D33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828434" eaLnBrk="1" hangingPunct="1" latinLnBrk="0" marL="0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1828434" eaLnBrk="1" hangingPunct="1" latinLnBrk="0" marL="914217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1828434" eaLnBrk="1" hangingPunct="1" latinLnBrk="0" marL="1828434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1828434" eaLnBrk="1" hangingPunct="1" latinLnBrk="0" marL="2742651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1828434" eaLnBrk="1" hangingPunct="1" latinLnBrk="0" marL="3656868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1828434" eaLnBrk="1" hangingPunct="1" latinLnBrk="0" marL="4571086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1828434" eaLnBrk="1" hangingPunct="1" latinLnBrk="0" marL="5485303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1828434" eaLnBrk="1" hangingPunct="1" latinLnBrk="0" marL="6399520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1828434" eaLnBrk="1" hangingPunct="1" latinLnBrk="0" marL="7313737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sz="1800" lang="en-US">
              <a:latin typeface="Lato Light"/>
            </a:endParaRPr>
          </a:p>
        </p:txBody>
      </p:sp>
      <p:sp>
        <p:nvSpPr>
          <p:cNvPr id="1049296" name="Teardrop 50"/>
          <p:cNvSpPr/>
          <p:nvPr/>
        </p:nvSpPr>
        <p:spPr bwMode="auto">
          <a:xfrm rot="8100000">
            <a:off x="8671739" y="3426404"/>
            <a:ext cx="302151" cy="302231"/>
          </a:xfrm>
          <a:prstGeom prst="teardrop"/>
          <a:solidFill>
            <a:srgbClr val="7A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828434" eaLnBrk="1" hangingPunct="1" latinLnBrk="0" marL="0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1828434" eaLnBrk="1" hangingPunct="1" latinLnBrk="0" marL="914217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1828434" eaLnBrk="1" hangingPunct="1" latinLnBrk="0" marL="1828434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1828434" eaLnBrk="1" hangingPunct="1" latinLnBrk="0" marL="2742651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1828434" eaLnBrk="1" hangingPunct="1" latinLnBrk="0" marL="3656868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1828434" eaLnBrk="1" hangingPunct="1" latinLnBrk="0" marL="4571086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1828434" eaLnBrk="1" hangingPunct="1" latinLnBrk="0" marL="5485303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1828434" eaLnBrk="1" hangingPunct="1" latinLnBrk="0" marL="6399520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1828434" eaLnBrk="1" hangingPunct="1" latinLnBrk="0" marL="7313737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sz="1800" lang="en-US">
              <a:latin typeface="Lato Light"/>
            </a:endParaRPr>
          </a:p>
        </p:txBody>
      </p:sp>
      <p:sp>
        <p:nvSpPr>
          <p:cNvPr id="1049297" name="Teardrop 51"/>
          <p:cNvSpPr/>
          <p:nvPr/>
        </p:nvSpPr>
        <p:spPr bwMode="auto">
          <a:xfrm rot="8100000">
            <a:off x="8667054" y="4439201"/>
            <a:ext cx="302151" cy="302231"/>
          </a:xfrm>
          <a:prstGeom prst="teardrop"/>
          <a:solidFill>
            <a:srgbClr val="018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828434" eaLnBrk="1" hangingPunct="1" latinLnBrk="0" marL="0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1828434" eaLnBrk="1" hangingPunct="1" latinLnBrk="0" marL="914217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1828434" eaLnBrk="1" hangingPunct="1" latinLnBrk="0" marL="1828434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1828434" eaLnBrk="1" hangingPunct="1" latinLnBrk="0" marL="2742651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1828434" eaLnBrk="1" hangingPunct="1" latinLnBrk="0" marL="3656868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1828434" eaLnBrk="1" hangingPunct="1" latinLnBrk="0" marL="4571086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1828434" eaLnBrk="1" hangingPunct="1" latinLnBrk="0" marL="5485303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1828434" eaLnBrk="1" hangingPunct="1" latinLnBrk="0" marL="6399520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1828434" eaLnBrk="1" hangingPunct="1" latinLnBrk="0" marL="7313737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sz="1800" lang="en-US">
              <a:latin typeface="Lato Light"/>
            </a:endParaRPr>
          </a:p>
        </p:txBody>
      </p:sp>
      <p:sp>
        <p:nvSpPr>
          <p:cNvPr id="1049298" name="Rectangle 52"/>
          <p:cNvSpPr/>
          <p:nvPr/>
        </p:nvSpPr>
        <p:spPr>
          <a:xfrm>
            <a:off x="5339975" y="66221"/>
            <a:ext cx="2837180" cy="894080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32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EGG ALBUMIN</a:t>
            </a:r>
            <a:endParaRPr b="1" dirty="0" sz="28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93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274405" y="339502"/>
            <a:ext cx="618075" cy="596835"/>
          </a:xfrm>
          <a:prstGeom prst="rect"/>
          <a:noFill/>
        </p:spPr>
      </p:pic>
      <p:sp>
        <p:nvSpPr>
          <p:cNvPr id="1049299" name="Rectangle 54"/>
          <p:cNvSpPr/>
          <p:nvPr/>
        </p:nvSpPr>
        <p:spPr>
          <a:xfrm>
            <a:off x="5108084" y="2555988"/>
            <a:ext cx="3167380" cy="894079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32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BEEF POROTEIN</a:t>
            </a:r>
            <a:endParaRPr b="1" dirty="0" sz="28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94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241620" y="2767003"/>
            <a:ext cx="618075" cy="596835"/>
          </a:xfrm>
          <a:prstGeom prst="rect"/>
          <a:noFill/>
        </p:spPr>
      </p:pic>
      <p:sp>
        <p:nvSpPr>
          <p:cNvPr id="1049300" name="Rectangle 56"/>
          <p:cNvSpPr/>
          <p:nvPr/>
        </p:nvSpPr>
        <p:spPr>
          <a:xfrm>
            <a:off x="3419872" y="1491630"/>
            <a:ext cx="5184576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میزان قابل توجهی از پروتئین تخم مرغ را در بدن تامین می کند.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01" name="Rectangle 57"/>
          <p:cNvSpPr/>
          <p:nvPr/>
        </p:nvSpPr>
        <p:spPr>
          <a:xfrm>
            <a:off x="3851920" y="2014994"/>
            <a:ext cx="475252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در همه ساعات روز به استثنای شب می توان استفاده کرد.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02" name="Teardrop 58"/>
          <p:cNvSpPr/>
          <p:nvPr/>
        </p:nvSpPr>
        <p:spPr bwMode="auto">
          <a:xfrm rot="8100000">
            <a:off x="8667054" y="1626204"/>
            <a:ext cx="302151" cy="302231"/>
          </a:xfrm>
          <a:prstGeom prst="teardrop"/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828434" eaLnBrk="1" hangingPunct="1" latinLnBrk="0" marL="0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1828434" eaLnBrk="1" hangingPunct="1" latinLnBrk="0" marL="914217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1828434" eaLnBrk="1" hangingPunct="1" latinLnBrk="0" marL="1828434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1828434" eaLnBrk="1" hangingPunct="1" latinLnBrk="0" marL="2742651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1828434" eaLnBrk="1" hangingPunct="1" latinLnBrk="0" marL="3656868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1828434" eaLnBrk="1" hangingPunct="1" latinLnBrk="0" marL="4571086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1828434" eaLnBrk="1" hangingPunct="1" latinLnBrk="0" marL="5485303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1828434" eaLnBrk="1" hangingPunct="1" latinLnBrk="0" marL="6399520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1828434" eaLnBrk="1" hangingPunct="1" latinLnBrk="0" marL="7313737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sz="1800" lang="en-US">
              <a:latin typeface="Lato Light"/>
            </a:endParaRPr>
          </a:p>
        </p:txBody>
      </p:sp>
      <p:sp>
        <p:nvSpPr>
          <p:cNvPr id="1049303" name="Rectangle 59"/>
          <p:cNvSpPr/>
          <p:nvPr/>
        </p:nvSpPr>
        <p:spPr>
          <a:xfrm>
            <a:off x="3707904" y="992259"/>
            <a:ext cx="4896544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قدیمی ترین نوع از پروتئین می باشد.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04" name="Rectangle 60"/>
          <p:cNvSpPr/>
          <p:nvPr/>
        </p:nvSpPr>
        <p:spPr>
          <a:xfrm>
            <a:off x="4847245" y="3307255"/>
            <a:ext cx="3901219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نوعی از پروتئین که از گوشت تهیه می شود.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05" name="Rectangle 61"/>
          <p:cNvSpPr/>
          <p:nvPr/>
        </p:nvSpPr>
        <p:spPr>
          <a:xfrm>
            <a:off x="3275856" y="4368175"/>
            <a:ext cx="5400600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مزیت این نوع مکمل نسبت به خود گوشت نداشتن کلسترول است.</a:t>
            </a:r>
          </a:p>
        </p:txBody>
      </p:sp>
      <p:sp>
        <p:nvSpPr>
          <p:cNvPr id="1049306" name="Rectangle 87"/>
          <p:cNvSpPr/>
          <p:nvPr/>
        </p:nvSpPr>
        <p:spPr bwMode="auto">
          <a:xfrm>
            <a:off x="1763688" y="3868058"/>
            <a:ext cx="1117122" cy="1071231"/>
          </a:xfrm>
          <a:prstGeom prst="rect"/>
          <a:solidFill>
            <a:schemeClr val="accent3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dir="t" rig="threePt"/>
          </a:scene3d>
          <a:sp3d prstMaterial="matte">
            <a:bevelT w="0" h="355600"/>
            <a:bevelB w="0" h="0"/>
          </a:sp3d>
        </p:spPr>
        <p:txBody>
          <a:bodyPr anchor="ctr" rtlCol="0"/>
          <a:p>
            <a:pPr algn="ctr"/>
            <a:endParaRPr dirty="0" lang="en-US"/>
          </a:p>
        </p:txBody>
      </p:sp>
      <p:pic>
        <p:nvPicPr>
          <p:cNvPr id="2097195" name="Picture 8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24899" t="8658" r="23422" b="14563"/>
          <a:stretch>
            <a:fillRect/>
          </a:stretch>
        </p:blipFill>
        <p:spPr>
          <a:xfrm>
            <a:off x="1835333" y="3219822"/>
            <a:ext cx="920872" cy="1368152"/>
          </a:xfrm>
          <a:prstGeom prst="rect"/>
        </p:spPr>
      </p:pic>
      <p:sp>
        <p:nvSpPr>
          <p:cNvPr id="1049307" name="Rectangle 89"/>
          <p:cNvSpPr/>
          <p:nvPr/>
        </p:nvSpPr>
        <p:spPr bwMode="auto">
          <a:xfrm>
            <a:off x="1763688" y="1212974"/>
            <a:ext cx="1120628" cy="1070744"/>
          </a:xfrm>
          <a:prstGeom prst="rect"/>
          <a:solidFill>
            <a:schemeClr val="accent3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dir="t" rig="threePt"/>
          </a:scene3d>
          <a:sp3d prstMaterial="matte">
            <a:bevelT w="0" h="355600"/>
            <a:bevelB w="0" h="0"/>
          </a:sp3d>
        </p:spPr>
        <p:txBody>
          <a:bodyPr anchor="ctr" rtlCol="0"/>
          <a:p>
            <a:pPr algn="ctr"/>
            <a:endParaRPr dirty="0" lang="en-US"/>
          </a:p>
        </p:txBody>
      </p:sp>
      <p:pic>
        <p:nvPicPr>
          <p:cNvPr id="2097196" name="Picture 9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 cstate="print"/>
          <a:srcRect l="23800" t="5601" r="24402" b="4802"/>
          <a:stretch>
            <a:fillRect/>
          </a:stretch>
        </p:blipFill>
        <p:spPr>
          <a:xfrm>
            <a:off x="1973382" y="627534"/>
            <a:ext cx="796876" cy="1277619"/>
          </a:xfrm>
          <a:prstGeom prst="rect"/>
        </p:spPr>
      </p:pic>
      <p:sp>
        <p:nvSpPr>
          <p:cNvPr id="1049308" name="Teardrop 92"/>
          <p:cNvSpPr/>
          <p:nvPr/>
        </p:nvSpPr>
        <p:spPr bwMode="auto">
          <a:xfrm rot="8100000">
            <a:off x="8678640" y="3930460"/>
            <a:ext cx="302151" cy="302231"/>
          </a:xfrm>
          <a:prstGeom prst="teardrop"/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828434" eaLnBrk="1" hangingPunct="1" latinLnBrk="0" marL="0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1828434" eaLnBrk="1" hangingPunct="1" latinLnBrk="0" marL="914217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1828434" eaLnBrk="1" hangingPunct="1" latinLnBrk="0" marL="1828434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1828434" eaLnBrk="1" hangingPunct="1" latinLnBrk="0" marL="2742651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1828434" eaLnBrk="1" hangingPunct="1" latinLnBrk="0" marL="3656868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1828434" eaLnBrk="1" hangingPunct="1" latinLnBrk="0" marL="4571086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1828434" eaLnBrk="1" hangingPunct="1" latinLnBrk="0" marL="5485303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1828434" eaLnBrk="1" hangingPunct="1" latinLnBrk="0" marL="6399520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1828434" eaLnBrk="1" hangingPunct="1" latinLnBrk="0" marL="7313737" rtl="0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sz="1800" lang="en-US">
              <a:latin typeface="Lato Light"/>
            </a:endParaRPr>
          </a:p>
        </p:txBody>
      </p:sp>
      <p:sp>
        <p:nvSpPr>
          <p:cNvPr id="1049309" name="Rectangle 93"/>
          <p:cNvSpPr/>
          <p:nvPr/>
        </p:nvSpPr>
        <p:spPr>
          <a:xfrm>
            <a:off x="5508105" y="3795886"/>
            <a:ext cx="3168352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منبع بسیار خوبی از کراتین می باشد.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4000">
        <p14:vortex dir="u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3" name="Rectangle 4"/>
          <p:cNvSpPr/>
          <p:nvPr/>
        </p:nvSpPr>
        <p:spPr>
          <a:xfrm>
            <a:off x="6532080" y="135181"/>
            <a:ext cx="1617981" cy="894080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b="1" dirty="0" sz="32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GAINER</a:t>
            </a:r>
            <a:endParaRPr b="1" dirty="0" sz="28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97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274405" y="339502"/>
            <a:ext cx="618075" cy="596835"/>
          </a:xfrm>
          <a:prstGeom prst="rect"/>
          <a:noFill/>
        </p:spPr>
      </p:pic>
      <p:pic>
        <p:nvPicPr>
          <p:cNvPr id="2097198" name="Picture 1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1499" t="6031" b="4983"/>
          <a:stretch>
            <a:fillRect/>
          </a:stretch>
        </p:blipFill>
        <p:spPr>
          <a:xfrm rot="20803921">
            <a:off x="1697655" y="1834482"/>
            <a:ext cx="2425666" cy="2216692"/>
          </a:xfrm>
          <a:prstGeom prst="rect"/>
        </p:spPr>
      </p:pic>
      <p:grpSp>
        <p:nvGrpSpPr>
          <p:cNvPr id="168" name="그룹 11"/>
          <p:cNvGrpSpPr/>
          <p:nvPr/>
        </p:nvGrpSpPr>
        <p:grpSpPr>
          <a:xfrm>
            <a:off x="1987732" y="3721604"/>
            <a:ext cx="3796692" cy="965261"/>
            <a:chOff x="1376645" y="3068960"/>
            <a:chExt cx="5310590" cy="1350150"/>
          </a:xfrm>
          <a:solidFill>
            <a:schemeClr val="bg1">
              <a:lumMod val="50000"/>
            </a:schemeClr>
          </a:solidFill>
          <a:scene3d>
            <a:camera prst="perspectiveHeroicExtremeRightFacing"/>
            <a:lightRig dir="t" rig="threePt"/>
          </a:scene3d>
        </p:grpSpPr>
        <p:sp>
          <p:nvSpPr>
            <p:cNvPr id="1049314" name="직사각형 12"/>
            <p:cNvSpPr/>
            <p:nvPr/>
          </p:nvSpPr>
          <p:spPr>
            <a:xfrm>
              <a:off x="1376645" y="4194085"/>
              <a:ext cx="1035115" cy="225025"/>
            </a:xfrm>
            <a:prstGeom prst="rect"/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sp3d extrusionH="1905000" contourW="8890" prstMaterial="matte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315" name="직사각형 13"/>
            <p:cNvSpPr/>
            <p:nvPr/>
          </p:nvSpPr>
          <p:spPr>
            <a:xfrm>
              <a:off x="2231740" y="3969060"/>
              <a:ext cx="1035115" cy="225025"/>
            </a:xfrm>
            <a:prstGeom prst="rect"/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sp3d extrusionH="1905000" contourW="8890" prstMaterial="matte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316" name="직사각형 14"/>
            <p:cNvSpPr/>
            <p:nvPr/>
          </p:nvSpPr>
          <p:spPr>
            <a:xfrm>
              <a:off x="3086835" y="3744035"/>
              <a:ext cx="1035115" cy="225025"/>
            </a:xfrm>
            <a:prstGeom prst="rect"/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sp3d extrusionH="1905000" contourW="8890" prstMaterial="matte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317" name="직사각형 15"/>
            <p:cNvSpPr/>
            <p:nvPr/>
          </p:nvSpPr>
          <p:spPr>
            <a:xfrm>
              <a:off x="3941930" y="3519010"/>
              <a:ext cx="1035115" cy="225025"/>
            </a:xfrm>
            <a:prstGeom prst="rect"/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sp3d extrusionH="1905000" contourW="8890" prstMaterial="matte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318" name="직사각형 16"/>
            <p:cNvSpPr/>
            <p:nvPr/>
          </p:nvSpPr>
          <p:spPr>
            <a:xfrm>
              <a:off x="4797025" y="3293985"/>
              <a:ext cx="1035115" cy="225025"/>
            </a:xfrm>
            <a:prstGeom prst="rect"/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sp3d extrusionH="1905000" contourW="8890" prstMaterial="matte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  <p:sp>
          <p:nvSpPr>
            <p:cNvPr id="1049319" name="직사각형 17"/>
            <p:cNvSpPr/>
            <p:nvPr/>
          </p:nvSpPr>
          <p:spPr>
            <a:xfrm>
              <a:off x="5652120" y="3068960"/>
              <a:ext cx="1035115" cy="225025"/>
            </a:xfrm>
            <a:prstGeom prst="rect"/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sp3d extrusionH="1905000" contourW="8890" prstMaterial="matte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ko-KR">
                <a:latin typeface="Arial" pitchFamily="34" charset="0"/>
              </a:endParaRPr>
            </a:p>
          </p:txBody>
        </p:sp>
      </p:grpSp>
      <p:sp>
        <p:nvSpPr>
          <p:cNvPr id="1049320" name="자유형 36"/>
          <p:cNvSpPr/>
          <p:nvPr/>
        </p:nvSpPr>
        <p:spPr>
          <a:xfrm rot="574277">
            <a:off x="1874131" y="2406115"/>
            <a:ext cx="3976862" cy="1818188"/>
          </a:xfrm>
          <a:custGeom>
            <a:avLst/>
            <a:gdLst>
              <a:gd name="connsiteX0" fmla="*/ 0 w 5562600"/>
              <a:gd name="connsiteY0" fmla="*/ 2543175 h 2543175"/>
              <a:gd name="connsiteX1" fmla="*/ 914400 w 5562600"/>
              <a:gd name="connsiteY1" fmla="*/ 2105025 h 2543175"/>
              <a:gd name="connsiteX2" fmla="*/ 1409700 w 5562600"/>
              <a:gd name="connsiteY2" fmla="*/ 2390775 h 2543175"/>
              <a:gd name="connsiteX3" fmla="*/ 2743200 w 5562600"/>
              <a:gd name="connsiteY3" fmla="*/ 1200150 h 2543175"/>
              <a:gd name="connsiteX4" fmla="*/ 3810000 w 5562600"/>
              <a:gd name="connsiteY4" fmla="*/ 1657350 h 2543175"/>
              <a:gd name="connsiteX5" fmla="*/ 5562600 w 5562600"/>
              <a:gd name="connsiteY5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2600" h="2543175">
                <a:moveTo>
                  <a:pt x="0" y="2543175"/>
                </a:moveTo>
                <a:cubicBezTo>
                  <a:pt x="339725" y="2336800"/>
                  <a:pt x="679450" y="2130425"/>
                  <a:pt x="914400" y="2105025"/>
                </a:cubicBezTo>
                <a:cubicBezTo>
                  <a:pt x="1149350" y="2079625"/>
                  <a:pt x="1104900" y="2541588"/>
                  <a:pt x="1409700" y="2390775"/>
                </a:cubicBezTo>
                <a:cubicBezTo>
                  <a:pt x="1714500" y="2239963"/>
                  <a:pt x="2343150" y="1322387"/>
                  <a:pt x="2743200" y="1200150"/>
                </a:cubicBezTo>
                <a:cubicBezTo>
                  <a:pt x="3143250" y="1077913"/>
                  <a:pt x="3340100" y="1857375"/>
                  <a:pt x="3810000" y="1657350"/>
                </a:cubicBezTo>
                <a:cubicBezTo>
                  <a:pt x="4279900" y="1457325"/>
                  <a:pt x="4921250" y="728662"/>
                  <a:pt x="5562600" y="0"/>
                </a:cubicBezTo>
              </a:path>
            </a:pathLst>
          </a:custGeom>
          <a:noFill/>
          <a:ln w="254000" cap="rnd">
            <a:solidFill>
              <a:schemeClr val="accent1">
                <a:lumMod val="75000"/>
              </a:schemeClr>
            </a:solidFill>
            <a:tailEnd type="triangle" w="med" len="med"/>
          </a:ln>
          <a:effectLst/>
          <a:scene3d>
            <a:camera prst="perspectiveHeroicExtremeRightFacing">
              <a:rot lat="486000" lon="19834791" rev="216527"/>
            </a:camera>
            <a:lightRig dir="t" rig="threePt"/>
          </a:scene3d>
          <a:sp3d extrusionH="254000" contourW="889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altLang="en-US" lang="ko-KR">
              <a:latin typeface="Arial" pitchFamily="34" charset="0"/>
            </a:endParaRPr>
          </a:p>
        </p:txBody>
      </p:sp>
      <p:sp>
        <p:nvSpPr>
          <p:cNvPr id="1049321" name="Rectangle 27"/>
          <p:cNvSpPr/>
          <p:nvPr/>
        </p:nvSpPr>
        <p:spPr>
          <a:xfrm>
            <a:off x="3648450" y="893475"/>
            <a:ext cx="5353524" cy="872034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just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اکثرا به اشتباه گینرها را جزئی از انواع پروتئین میدانند ولی سخت </a:t>
            </a:r>
          </a:p>
          <a:p>
            <a:pPr algn="just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در اشتباه هستند.</a:t>
            </a:r>
          </a:p>
        </p:txBody>
      </p:sp>
      <p:sp>
        <p:nvSpPr>
          <p:cNvPr id="1049322" name="Rectangle 28"/>
          <p:cNvSpPr/>
          <p:nvPr/>
        </p:nvSpPr>
        <p:spPr>
          <a:xfrm>
            <a:off x="4089227" y="1904572"/>
            <a:ext cx="4900194" cy="872034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just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چون گینرها محصولاتی هستند که علاوه بر مقداری پروتئین </a:t>
            </a:r>
            <a:endParaRPr b="1" dirty="0" lang="en-US" smtClean="0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وی شامل ترکیبات بسیاری با کربوهیدرات </a:t>
            </a:r>
          </a:p>
        </p:txBody>
      </p:sp>
      <p:sp>
        <p:nvSpPr>
          <p:cNvPr id="1049323" name="Rectangle 29"/>
          <p:cNvSpPr/>
          <p:nvPr/>
        </p:nvSpPr>
        <p:spPr>
          <a:xfrm>
            <a:off x="4072853" y="2787774"/>
            <a:ext cx="491656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just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بالا هستند که برای حجم گیری مورد استفاده</a:t>
            </a:r>
          </a:p>
        </p:txBody>
      </p:sp>
      <p:sp>
        <p:nvSpPr>
          <p:cNvPr id="1049324" name="Rectangle 30"/>
          <p:cNvSpPr/>
          <p:nvPr/>
        </p:nvSpPr>
        <p:spPr>
          <a:xfrm>
            <a:off x="4072853" y="3357689"/>
            <a:ext cx="4916568" cy="872034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just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قرار می گیرند بنابراین آن ها را جزو انواع مختلف </a:t>
            </a:r>
          </a:p>
          <a:p>
            <a:pPr algn="just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پروتئین ندانید.</a:t>
            </a:r>
          </a:p>
        </p:txBody>
      </p:sp>
    </p:spTree>
  </p:cSld>
  <p:clrMapOvr>
    <a:masterClrMapping/>
  </p:clrMapOvr>
  <p:transition xmlns:p14="http://schemas.microsoft.com/office/powerpoint/2010/main" spd="slow" advTm="5000">
    <p:pull dir="l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8" name="TextBox 17"/>
          <p:cNvSpPr txBox="1"/>
          <p:nvPr/>
        </p:nvSpPr>
        <p:spPr>
          <a:xfrm>
            <a:off x="2988134" y="3163560"/>
            <a:ext cx="716280" cy="451943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ko-KR" dirty="0" sz="2400" lang="en-US" smtClean="0">
                <a:solidFill>
                  <a:schemeClr val="bg1"/>
                </a:solidFill>
                <a:latin typeface="Arial" pitchFamily="34" charset="0"/>
              </a:rPr>
              <a:t>Text</a:t>
            </a:r>
            <a:endParaRPr altLang="en-US" dirty="0" sz="240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329" name="TextBox 18"/>
          <p:cNvSpPr txBox="1"/>
          <p:nvPr/>
        </p:nvSpPr>
        <p:spPr>
          <a:xfrm>
            <a:off x="6729137" y="3189603"/>
            <a:ext cx="716281" cy="451943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ko-KR" dirty="0" sz="2400" lang="en-US" smtClean="0">
                <a:solidFill>
                  <a:schemeClr val="bg1"/>
                </a:solidFill>
                <a:latin typeface="Arial" pitchFamily="34" charset="0"/>
              </a:rPr>
              <a:t>Text</a:t>
            </a:r>
            <a:endParaRPr altLang="en-US" dirty="0" sz="2400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330" name="Rectangle 20"/>
          <p:cNvSpPr/>
          <p:nvPr/>
        </p:nvSpPr>
        <p:spPr>
          <a:xfrm>
            <a:off x="5764288" y="406811"/>
            <a:ext cx="2909964" cy="580763"/>
          </a:xfrm>
          <a:prstGeom prst="rect"/>
          <a:scene3d>
            <a:camera prst="orthographicFront"/>
            <a:lightRig dir="t" rig="fla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2" name="Group 21"/>
          <p:cNvGrpSpPr/>
          <p:nvPr/>
        </p:nvGrpSpPr>
        <p:grpSpPr>
          <a:xfrm>
            <a:off x="8384016" y="201607"/>
            <a:ext cx="580472" cy="580472"/>
            <a:chOff x="2696660" y="476327"/>
            <a:chExt cx="773963" cy="773963"/>
          </a:xfrm>
          <a:scene3d>
            <a:camera prst="orthographicFront"/>
            <a:lightRig dir="t" rig="flat"/>
          </a:scene3d>
        </p:grpSpPr>
        <p:sp>
          <p:nvSpPr>
            <p:cNvPr id="1049331" name="Oval 22"/>
            <p:cNvSpPr/>
            <p:nvPr/>
          </p:nvSpPr>
          <p:spPr>
            <a:xfrm>
              <a:off x="2696660" y="476327"/>
              <a:ext cx="773963" cy="773963"/>
            </a:xfrm>
            <a:prstGeom prst="ellipse"/>
            <a:gradFill>
              <a:gsLst>
                <a:gs pos="0">
                  <a:schemeClr val="accent4">
                    <a:lumMod val="75000"/>
                  </a:schemeClr>
                </a:gs>
                <a:gs pos="8000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2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9332" name="Oval 4"/>
            <p:cNvSpPr/>
            <p:nvPr/>
          </p:nvSpPr>
          <p:spPr>
            <a:xfrm>
              <a:off x="2810004" y="589671"/>
              <a:ext cx="547275" cy="547275"/>
            </a:xfrm>
            <a:prstGeom prst="rect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p>
              <a:pPr algn="ctr" defTabSz="1366838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3075" lang="fa-IR"/>
            </a:p>
          </p:txBody>
        </p:sp>
      </p:grpSp>
      <p:sp>
        <p:nvSpPr>
          <p:cNvPr id="1049333" name="Rectangle 24"/>
          <p:cNvSpPr/>
          <p:nvPr/>
        </p:nvSpPr>
        <p:spPr>
          <a:xfrm>
            <a:off x="5910882" y="491843"/>
            <a:ext cx="2424062" cy="461665"/>
          </a:xfrm>
          <a:prstGeom prst="rect"/>
        </p:spPr>
        <p:txBody>
          <a:bodyPr wrap="none">
            <a:spAutoFit/>
          </a:bodyPr>
          <a:p>
            <a:pPr algn="r" rtl="1"/>
            <a:r>
              <a:rPr b="1" dirty="0" sz="2400" lang="fa-IR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oper Black" pitchFamily="18" charset="0"/>
              </a:rPr>
              <a:t>اسیدهای آمینه (آمینو)</a:t>
            </a:r>
            <a:endParaRPr b="1" dirty="0" sz="2400" lang="fa-IR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049334" name="Rectangle 25"/>
          <p:cNvSpPr/>
          <p:nvPr/>
        </p:nvSpPr>
        <p:spPr>
          <a:xfrm>
            <a:off x="1475656" y="987283"/>
            <a:ext cx="7668344" cy="4016484"/>
          </a:xfrm>
          <a:prstGeom prst="rect"/>
          <a:noFill/>
        </p:spPr>
        <p:txBody>
          <a:bodyPr bIns="34290" lIns="68580" rIns="68580" tIns="34290" wrap="square">
            <a:spAutoFit/>
          </a:bodyPr>
          <a:p>
            <a:pPr algn="just" rtl="1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b="1" dirty="0" sz="1900" lang="fa-IR" smtClean="0">
                <a:ln w="0">
                  <a:solidFill>
                    <a:schemeClr val="tx1"/>
                  </a:solidFill>
                </a:ln>
              </a:rPr>
              <a:t>از جمله سودمندترین و موثرترین مکملها در کلیه رشته های ورزشی آمینو اسیدهای </a:t>
            </a:r>
          </a:p>
          <a:p>
            <a:pPr algn="just" rtl="1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b="1" dirty="0" sz="1900" lang="fa-IR" smtClean="0">
                <a:ln w="0">
                  <a:solidFill>
                    <a:schemeClr val="tx1"/>
                  </a:solidFill>
                </a:ln>
              </a:rPr>
              <a:t>زنجیره ای (آمینو اسید شاخه ای ) </a:t>
            </a:r>
            <a:r>
              <a:rPr b="1" dirty="0" sz="1900" lang="fa-IR" smtClean="0">
                <a:ln w="0">
                  <a:solidFill>
                    <a:schemeClr val="accent4">
                      <a:lumMod val="75000"/>
                    </a:schemeClr>
                  </a:solidFill>
                </a:ln>
              </a:rPr>
              <a:t>لوسین ،ایزولوسین ، والین </a:t>
            </a:r>
            <a:r>
              <a:rPr b="1" dirty="0" sz="1900" lang="fa-IR" smtClean="0">
                <a:ln w="0">
                  <a:solidFill>
                    <a:schemeClr val="tx1"/>
                  </a:solidFill>
                </a:ln>
              </a:rPr>
              <a:t>می باشد.</a:t>
            </a:r>
          </a:p>
          <a:p>
            <a:pPr algn="just" indent="-342900" marL="342900" rtl="1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endParaRPr b="1" dirty="0" sz="1900" lang="fa-IR" smtClean="0">
              <a:ln w="0">
                <a:solidFill>
                  <a:schemeClr val="tx1"/>
                </a:solidFill>
              </a:ln>
            </a:endParaRPr>
          </a:p>
          <a:p>
            <a:pPr algn="just" indent="-342900" marL="342900" rtl="1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b="1" dirty="0" sz="1900" lang="fa-IR" smtClean="0">
                <a:ln w="0">
                  <a:solidFill>
                    <a:schemeClr val="tx1"/>
                  </a:solidFill>
                </a:ln>
              </a:rPr>
              <a:t>اسیدهای آمینه سازنده بلوک های پروتئینی هستند.هنگامی که شما یک غذای پروتئینی </a:t>
            </a:r>
          </a:p>
          <a:p>
            <a:pPr algn="just" rtl="1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b="1" dirty="0" sz="1900" lang="fa-IR" smtClean="0">
                <a:ln w="0">
                  <a:solidFill>
                    <a:schemeClr val="tx1"/>
                  </a:solidFill>
                </a:ln>
              </a:rPr>
              <a:t>مصرف کنید این غذا در معده و روده شما هضم و جذب شده وبه اسیدهای آمینه مجزا و</a:t>
            </a:r>
          </a:p>
          <a:p>
            <a:pPr algn="just" rtl="1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b="1" dirty="0" sz="1900" lang="fa-IR" smtClean="0">
                <a:ln w="0">
                  <a:solidFill>
                    <a:schemeClr val="tx1"/>
                  </a:solidFill>
                </a:ln>
              </a:rPr>
              <a:t> اسیدهای آمینه با شاخه ها و رشته هایی به اندازه کافی کوچک که توانایی جذب در جریان خون را داشته باشند تبدیل می شود که این آمینو اسیدها وظایف بسیاری را در  بدن از ساخت تا </a:t>
            </a:r>
          </a:p>
          <a:p>
            <a:pPr algn="just" rtl="1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100000"/>
            </a:pPr>
            <a:r>
              <a:rPr b="1" dirty="0" sz="1900" lang="fa-IR" smtClean="0">
                <a:ln w="0">
                  <a:solidFill>
                    <a:schemeClr val="tx1"/>
                  </a:solidFill>
                </a:ln>
              </a:rPr>
              <a:t>بازسازی بافت ها و نیز در فعالیت های شیمیایی مورد نیاز در انجام و  بهبود کارایی مغز را به عهده دارند.</a:t>
            </a:r>
          </a:p>
        </p:txBody>
      </p:sp>
    </p:spTree>
  </p:cSld>
  <p:clrMapOvr>
    <a:masterClrMapping/>
  </p:clrMapOvr>
  <p:transition xmlns:p14="http://schemas.microsoft.com/office/powerpoint/2010/main" spd="slow" advTm="5000">
    <p:strip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5" name="Rectangle 4"/>
          <p:cNvSpPr/>
          <p:nvPr/>
        </p:nvSpPr>
        <p:spPr>
          <a:xfrm>
            <a:off x="5764288" y="328682"/>
            <a:ext cx="2909964" cy="580763"/>
          </a:xfrm>
          <a:prstGeom prst="rect"/>
          <a:scene3d>
            <a:camera prst="orthographicFront"/>
            <a:lightRig dir="t" rig="fla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4" name="Group 5"/>
          <p:cNvGrpSpPr/>
          <p:nvPr/>
        </p:nvGrpSpPr>
        <p:grpSpPr>
          <a:xfrm>
            <a:off x="8384016" y="123478"/>
            <a:ext cx="580472" cy="580472"/>
            <a:chOff x="2696660" y="476327"/>
            <a:chExt cx="773963" cy="773963"/>
          </a:xfrm>
          <a:scene3d>
            <a:camera prst="orthographicFront"/>
            <a:lightRig dir="t" rig="flat"/>
          </a:scene3d>
        </p:grpSpPr>
        <p:sp>
          <p:nvSpPr>
            <p:cNvPr id="1049336" name="Oval 6"/>
            <p:cNvSpPr/>
            <p:nvPr/>
          </p:nvSpPr>
          <p:spPr>
            <a:xfrm>
              <a:off x="2696660" y="476327"/>
              <a:ext cx="773963" cy="773963"/>
            </a:xfrm>
            <a:prstGeom prst="ellipse"/>
            <a:gradFill>
              <a:gsLst>
                <a:gs pos="0">
                  <a:srgbClr val="99FF33"/>
                </a:gs>
                <a:gs pos="80000">
                  <a:srgbClr val="99FF33"/>
                </a:gs>
                <a:gs pos="100000">
                  <a:srgbClr val="99FF33"/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2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9337" name="Oval 4"/>
            <p:cNvSpPr/>
            <p:nvPr/>
          </p:nvSpPr>
          <p:spPr>
            <a:xfrm>
              <a:off x="2810004" y="589671"/>
              <a:ext cx="547275" cy="547275"/>
            </a:xfrm>
            <a:prstGeom prst="rect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p>
              <a:pPr algn="ctr" defTabSz="1366838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3075" lang="fa-IR"/>
            </a:p>
          </p:txBody>
        </p:sp>
      </p:grpSp>
      <p:sp>
        <p:nvSpPr>
          <p:cNvPr id="1049338" name="Rectangle 8"/>
          <p:cNvSpPr/>
          <p:nvPr/>
        </p:nvSpPr>
        <p:spPr>
          <a:xfrm>
            <a:off x="5728140" y="413714"/>
            <a:ext cx="2606804" cy="461665"/>
          </a:xfrm>
          <a:prstGeom prst="rect"/>
        </p:spPr>
        <p:txBody>
          <a:bodyPr wrap="none">
            <a:spAutoFit/>
          </a:bodyPr>
          <a:p>
            <a:pPr algn="r" rtl="1"/>
            <a:r>
              <a:rPr b="1" dirty="0" sz="2400" lang="fa-IR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oper Black" pitchFamily="18" charset="0"/>
              </a:rPr>
              <a:t>اسیدهای آمینه ضروری</a:t>
            </a:r>
            <a:endParaRPr b="1" dirty="0" sz="2400" lang="fa-IR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049339" name="Rectangle 9"/>
          <p:cNvSpPr/>
          <p:nvPr/>
        </p:nvSpPr>
        <p:spPr>
          <a:xfrm>
            <a:off x="1558549" y="1029672"/>
            <a:ext cx="7596336" cy="2154505"/>
          </a:xfrm>
          <a:prstGeom prst="rect"/>
          <a:noFill/>
        </p:spPr>
        <p:txBody>
          <a:bodyPr bIns="34290" lIns="68580" rIns="68580" tIns="34290" wrap="square">
            <a:spAutoFit/>
          </a:bodyPr>
          <a:p>
            <a:pPr algn="just" indent="-342900" marL="342900" rtl="1">
              <a:lnSpc>
                <a:spcPct val="150000"/>
              </a:lnSpc>
              <a:buClr>
                <a:srgbClr val="99FF33"/>
              </a:buClr>
              <a:buSzPct val="100000"/>
              <a:buFont typeface="Arial" panose="020B0604020202020204" pitchFamily="34" charset="0"/>
              <a:buChar char="•"/>
            </a:pPr>
            <a:r>
              <a:rPr b="1" dirty="0" sz="1900" lang="fa-IR" smtClean="0">
                <a:ln w="0">
                  <a:solidFill>
                    <a:schemeClr val="tx1"/>
                  </a:solidFill>
                </a:ln>
              </a:rPr>
              <a:t>اسیدهای آمینه ضروری نمی توانند توسط بدن ساخته شوند.شما باید آن ها را از غذاهای</a:t>
            </a:r>
          </a:p>
          <a:p>
            <a:pPr algn="just" rtl="1">
              <a:lnSpc>
                <a:spcPct val="150000"/>
              </a:lnSpc>
              <a:buClr>
                <a:srgbClr val="99FF33"/>
              </a:buClr>
              <a:buSzPct val="100000"/>
            </a:pPr>
            <a:r>
              <a:rPr b="1" dirty="0" sz="1900" lang="fa-IR" smtClean="0">
                <a:ln w="0">
                  <a:solidFill>
                    <a:schemeClr val="tx1"/>
                  </a:solidFill>
                </a:ln>
              </a:rPr>
              <a:t>پروتئینی کامل (منظور غذاهایی است که پروتئین آن ها شامل طیف کاملی از اسیدهای </a:t>
            </a:r>
          </a:p>
          <a:p>
            <a:pPr algn="just" rtl="1">
              <a:lnSpc>
                <a:spcPct val="150000"/>
              </a:lnSpc>
              <a:buClr>
                <a:srgbClr val="99FF33"/>
              </a:buClr>
              <a:buSzPct val="100000"/>
            </a:pPr>
            <a:r>
              <a:rPr b="1" dirty="0" sz="1900" lang="fa-IR" smtClean="0">
                <a:ln w="0">
                  <a:solidFill>
                    <a:schemeClr val="tx1"/>
                  </a:solidFill>
                </a:ln>
              </a:rPr>
              <a:t>آمینه باشد مانند سفیده تخم مرغ )یا ترکیبی از غذاهای گیاهی که پروتئین های ناقص دارند </a:t>
            </a:r>
          </a:p>
          <a:p>
            <a:pPr algn="just" rtl="1">
              <a:lnSpc>
                <a:spcPct val="150000"/>
              </a:lnSpc>
              <a:buClr>
                <a:srgbClr val="99FF33"/>
              </a:buClr>
              <a:buSzPct val="100000"/>
            </a:pPr>
            <a:r>
              <a:rPr b="1" dirty="0" sz="1900" lang="fa-IR" smtClean="0">
                <a:ln w="0">
                  <a:solidFill>
                    <a:schemeClr val="tx1"/>
                  </a:solidFill>
                </a:ln>
              </a:rPr>
              <a:t>تامین نمایید.</a:t>
            </a:r>
          </a:p>
          <a:p>
            <a:pPr algn="just" indent="-342900" marL="342900" rtl="1">
              <a:lnSpc>
                <a:spcPct val="150000"/>
              </a:lnSpc>
              <a:buClr>
                <a:srgbClr val="99FF33"/>
              </a:buClr>
              <a:buSzPct val="100000"/>
              <a:buFont typeface="Arial" panose="020B0604020202020204" pitchFamily="34" charset="0"/>
              <a:buChar char="•"/>
            </a:pPr>
            <a:r>
              <a:rPr b="1" dirty="0" sz="1900" lang="fa-IR" smtClean="0">
                <a:ln w="0">
                  <a:solidFill>
                    <a:schemeClr val="tx1"/>
                  </a:solidFill>
                </a:ln>
              </a:rPr>
              <a:t>8 اسیدآمینه ضروری عبارتند از :</a:t>
            </a:r>
            <a:endParaRPr b="1" dirty="0" sz="1900" lang="fa-IR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049340" name="직사각형 65"/>
          <p:cNvSpPr/>
          <p:nvPr/>
        </p:nvSpPr>
        <p:spPr bwMode="auto">
          <a:xfrm>
            <a:off x="2683002" y="3110048"/>
            <a:ext cx="1096332" cy="367501"/>
          </a:xfrm>
          <a:prstGeom prst="roundRect"/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0160">
            <a:solidFill>
              <a:schemeClr val="tx1">
                <a:lumMod val="75000"/>
                <a:lumOff val="25000"/>
              </a:schemeClr>
            </a:solidFill>
          </a:ln>
          <a:effectLst>
            <a:outerShdw algn="tl" dir="2700000" dist="635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bIns="3093719" lIns="248920" rIns="248920" spcCol="1270" tIns="248920"/>
          <a:p>
            <a:pPr algn="ctr" defTabSz="1555750">
              <a:lnSpc>
                <a:spcPct val="90000"/>
              </a:lnSpc>
              <a:spcAft>
                <a:spcPct val="35000"/>
              </a:spcAft>
            </a:pPr>
            <a:endParaRPr altLang="en-US" dirty="0" sz="3500" lang="ko-KR">
              <a:solidFill>
                <a:schemeClr val="tx2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49341" name="직사각형 65"/>
          <p:cNvSpPr/>
          <p:nvPr/>
        </p:nvSpPr>
        <p:spPr bwMode="auto">
          <a:xfrm>
            <a:off x="2683002" y="3606643"/>
            <a:ext cx="1096332" cy="367501"/>
          </a:xfrm>
          <a:prstGeom prst="roundRect"/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0160">
            <a:solidFill>
              <a:schemeClr val="tx1">
                <a:lumMod val="75000"/>
                <a:lumOff val="25000"/>
              </a:schemeClr>
            </a:solidFill>
          </a:ln>
          <a:effectLst>
            <a:outerShdw algn="tl" dir="2700000" dist="635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bIns="3093719" lIns="248920" rIns="248920" spcCol="1270" tIns="248920"/>
          <a:p>
            <a:pPr algn="ctr" defTabSz="1555750">
              <a:lnSpc>
                <a:spcPct val="90000"/>
              </a:lnSpc>
              <a:spcAft>
                <a:spcPct val="35000"/>
              </a:spcAft>
            </a:pPr>
            <a:endParaRPr altLang="en-US" dirty="0" sz="3500" lang="ko-KR">
              <a:solidFill>
                <a:schemeClr val="tx2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49342" name="직사각형 65"/>
          <p:cNvSpPr/>
          <p:nvPr/>
        </p:nvSpPr>
        <p:spPr bwMode="auto">
          <a:xfrm>
            <a:off x="2683580" y="4092797"/>
            <a:ext cx="1096332" cy="367501"/>
          </a:xfrm>
          <a:prstGeom prst="roundRect"/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0160">
            <a:solidFill>
              <a:schemeClr val="tx1">
                <a:lumMod val="75000"/>
                <a:lumOff val="25000"/>
              </a:schemeClr>
            </a:solidFill>
          </a:ln>
          <a:effectLst>
            <a:outerShdw algn="tl" dir="2700000" dist="635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bIns="3093719" lIns="248920" rIns="248920" spcCol="1270" tIns="248920"/>
          <a:p>
            <a:pPr algn="ctr" defTabSz="1555750">
              <a:lnSpc>
                <a:spcPct val="90000"/>
              </a:lnSpc>
              <a:spcAft>
                <a:spcPct val="35000"/>
              </a:spcAft>
            </a:pPr>
            <a:endParaRPr altLang="en-US" dirty="0" sz="3500" lang="ko-KR">
              <a:solidFill>
                <a:schemeClr val="tx2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49343" name="직사각형 65"/>
          <p:cNvSpPr/>
          <p:nvPr/>
        </p:nvSpPr>
        <p:spPr bwMode="auto">
          <a:xfrm>
            <a:off x="2683002" y="4652521"/>
            <a:ext cx="1096332" cy="367501"/>
          </a:xfrm>
          <a:prstGeom prst="roundRect"/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0160">
            <a:solidFill>
              <a:schemeClr val="tx1">
                <a:lumMod val="75000"/>
                <a:lumOff val="25000"/>
              </a:schemeClr>
            </a:solidFill>
          </a:ln>
          <a:effectLst>
            <a:outerShdw algn="tl" dir="2700000" dist="635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bIns="3093719" lIns="248920" rIns="248920" spcCol="1270" tIns="248920"/>
          <a:p>
            <a:pPr algn="ctr" defTabSz="1555750">
              <a:lnSpc>
                <a:spcPct val="90000"/>
              </a:lnSpc>
              <a:spcAft>
                <a:spcPct val="35000"/>
              </a:spcAft>
            </a:pPr>
            <a:endParaRPr altLang="en-US" dirty="0" sz="3500" lang="ko-KR">
              <a:solidFill>
                <a:schemeClr val="tx2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3145734" name="직선 연결선 51"/>
          <p:cNvCxnSpPr>
            <a:cxnSpLocks/>
            <a:stCxn id="1049345" idx="1"/>
          </p:cNvCxnSpPr>
          <p:nvPr/>
        </p:nvCxnSpPr>
        <p:spPr>
          <a:xfrm flipH="1" flipV="1">
            <a:off x="3819496" y="2736201"/>
            <a:ext cx="1096332" cy="571722"/>
          </a:xfrm>
          <a:prstGeom prst="line"/>
          <a:ln w="25400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직선 연결선 53"/>
          <p:cNvCxnSpPr>
            <a:cxnSpLocks/>
            <a:stCxn id="1049345" idx="1"/>
          </p:cNvCxnSpPr>
          <p:nvPr/>
        </p:nvCxnSpPr>
        <p:spPr>
          <a:xfrm flipH="1">
            <a:off x="3812828" y="3307923"/>
            <a:ext cx="1103000" cy="455339"/>
          </a:xfrm>
          <a:prstGeom prst="line"/>
          <a:ln w="25400">
            <a:solidFill>
              <a:schemeClr val="bg1">
                <a:lumMod val="50000"/>
              </a:schemeClr>
            </a:solidFill>
            <a:prstDash val="lgDash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직선 연결선 65"/>
          <p:cNvCxnSpPr>
            <a:cxnSpLocks/>
            <a:stCxn id="1049345" idx="1"/>
            <a:endCxn id="1049340" idx="3"/>
          </p:cNvCxnSpPr>
          <p:nvPr/>
        </p:nvCxnSpPr>
        <p:spPr>
          <a:xfrm flipH="1" flipV="1">
            <a:off x="3779334" y="3293799"/>
            <a:ext cx="1136494" cy="14124"/>
          </a:xfrm>
          <a:prstGeom prst="line"/>
          <a:ln w="25400">
            <a:solidFill>
              <a:schemeClr val="bg1">
                <a:lumMod val="50000"/>
              </a:schemeClr>
            </a:solidFill>
            <a:prstDash val="lgDash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직선 연결선 68"/>
          <p:cNvCxnSpPr>
            <a:cxnSpLocks/>
            <a:stCxn id="1049346" idx="1"/>
          </p:cNvCxnSpPr>
          <p:nvPr/>
        </p:nvCxnSpPr>
        <p:spPr>
          <a:xfrm flipH="1">
            <a:off x="3779334" y="4505549"/>
            <a:ext cx="1091329" cy="364965"/>
          </a:xfrm>
          <a:prstGeom prst="line"/>
          <a:ln w="25400">
            <a:solidFill>
              <a:schemeClr val="bg1">
                <a:lumMod val="50000"/>
              </a:schemeClr>
            </a:solidFill>
            <a:prstDash val="lgDash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직선 연결선 69"/>
          <p:cNvCxnSpPr>
            <a:cxnSpLocks/>
            <a:stCxn id="1049346" idx="1"/>
          </p:cNvCxnSpPr>
          <p:nvPr/>
        </p:nvCxnSpPr>
        <p:spPr>
          <a:xfrm flipH="1" flipV="1">
            <a:off x="3799273" y="4310791"/>
            <a:ext cx="1071390" cy="194758"/>
          </a:xfrm>
          <a:prstGeom prst="line"/>
          <a:ln w="25400">
            <a:solidFill>
              <a:schemeClr val="bg1">
                <a:lumMod val="50000"/>
              </a:schemeClr>
            </a:solidFill>
            <a:prstDash val="lgDash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344" name="직사각형 65"/>
          <p:cNvSpPr/>
          <p:nvPr/>
        </p:nvSpPr>
        <p:spPr bwMode="auto">
          <a:xfrm>
            <a:off x="2683002" y="2462685"/>
            <a:ext cx="1096332" cy="367501"/>
          </a:xfrm>
          <a:prstGeom prst="roundRect"/>
          <a:gradFill>
            <a:gsLst>
              <a:gs pos="0">
                <a:srgbClr val="99FF33"/>
              </a:gs>
              <a:gs pos="80000">
                <a:srgbClr val="99FF33"/>
              </a:gs>
              <a:gs pos="100000">
                <a:srgbClr val="99FF33"/>
              </a:gs>
            </a:gsLst>
            <a:lin ang="16200000" scaled="0"/>
          </a:gradFill>
          <a:ln w="10160">
            <a:solidFill>
              <a:schemeClr val="tx1">
                <a:lumMod val="75000"/>
                <a:lumOff val="25000"/>
              </a:schemeClr>
            </a:solidFill>
          </a:ln>
          <a:effectLst>
            <a:outerShdw algn="tl" dir="2700000" dist="635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bIns="3093719" lIns="248920" rIns="248920" spcCol="1270" tIns="248920"/>
          <a:p>
            <a:pPr algn="ctr" defTabSz="1555750" fontAlgn="auto">
              <a:lnSpc>
                <a:spcPct val="90000"/>
              </a:lnSpc>
              <a:spcAft>
                <a:spcPct val="35000"/>
              </a:spcAft>
            </a:pPr>
            <a:endParaRPr altLang="en-US" dirty="0" sz="3200" kumimoji="0" lang="ko-KR">
              <a:solidFill>
                <a:schemeClr val="tx2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49345" name="직사각형 65"/>
          <p:cNvSpPr/>
          <p:nvPr/>
        </p:nvSpPr>
        <p:spPr bwMode="auto">
          <a:xfrm>
            <a:off x="4915828" y="3124172"/>
            <a:ext cx="1096332" cy="367501"/>
          </a:xfrm>
          <a:prstGeom prst="roundRect"/>
          <a:gradFill>
            <a:gsLst>
              <a:gs pos="0">
                <a:srgbClr val="99FF33"/>
              </a:gs>
              <a:gs pos="80000">
                <a:srgbClr val="99FF33"/>
              </a:gs>
              <a:gs pos="100000">
                <a:srgbClr val="99FF33"/>
              </a:gs>
            </a:gsLst>
            <a:lin ang="16200000" scaled="0"/>
          </a:gradFill>
          <a:ln w="10160">
            <a:solidFill>
              <a:schemeClr val="tx1">
                <a:lumMod val="75000"/>
                <a:lumOff val="25000"/>
              </a:schemeClr>
            </a:solidFill>
          </a:ln>
          <a:effectLst>
            <a:outerShdw algn="tl" dir="2700000" dist="635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bIns="3093719" lIns="248920" rIns="248920" spcCol="1270" tIns="248920"/>
          <a:p>
            <a:pPr algn="ctr" defTabSz="1555750" fontAlgn="auto">
              <a:lnSpc>
                <a:spcPct val="90000"/>
              </a:lnSpc>
              <a:spcAft>
                <a:spcPct val="35000"/>
              </a:spcAft>
            </a:pPr>
            <a:endParaRPr altLang="en-US" dirty="0" sz="3200" kumimoji="0" lang="ko-KR">
              <a:solidFill>
                <a:schemeClr val="tx2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49346" name="직사각형 65"/>
          <p:cNvSpPr/>
          <p:nvPr/>
        </p:nvSpPr>
        <p:spPr bwMode="auto">
          <a:xfrm>
            <a:off x="4870663" y="4321798"/>
            <a:ext cx="1096332" cy="367501"/>
          </a:xfrm>
          <a:prstGeom prst="roundRect"/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0160">
            <a:solidFill>
              <a:schemeClr val="tx1">
                <a:lumMod val="75000"/>
                <a:lumOff val="25000"/>
              </a:schemeClr>
            </a:solidFill>
          </a:ln>
          <a:effectLst>
            <a:outerShdw algn="tl" dir="2700000" dist="635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bIns="3093719" lIns="248920" rIns="248920" spcCol="1270" tIns="248920"/>
          <a:p>
            <a:pPr algn="ctr" defTabSz="1555750">
              <a:lnSpc>
                <a:spcPct val="90000"/>
              </a:lnSpc>
              <a:spcAft>
                <a:spcPct val="35000"/>
              </a:spcAft>
            </a:pPr>
            <a:endParaRPr altLang="en-US" dirty="0" sz="3500" lang="ko-KR">
              <a:solidFill>
                <a:schemeClr val="tx2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49347" name="직사각형 65"/>
          <p:cNvSpPr/>
          <p:nvPr/>
        </p:nvSpPr>
        <p:spPr bwMode="auto">
          <a:xfrm>
            <a:off x="6860044" y="3716417"/>
            <a:ext cx="1096332" cy="367501"/>
          </a:xfrm>
          <a:prstGeom prst="roundRect"/>
          <a:gradFill>
            <a:gsLst>
              <a:gs pos="0">
                <a:srgbClr val="99FF33"/>
              </a:gs>
              <a:gs pos="80000">
                <a:srgbClr val="99FF33"/>
              </a:gs>
              <a:gs pos="100000">
                <a:srgbClr val="99FF33"/>
              </a:gs>
            </a:gsLst>
            <a:lin ang="16200000" scaled="0"/>
          </a:gradFill>
          <a:ln w="10160">
            <a:solidFill>
              <a:schemeClr val="tx1">
                <a:lumMod val="75000"/>
                <a:lumOff val="25000"/>
              </a:schemeClr>
            </a:solidFill>
          </a:ln>
          <a:effectLst>
            <a:outerShdw algn="tl" dir="2700000" dist="635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bIns="3093719" lIns="248920" rIns="248920" spcCol="1270" tIns="248920"/>
          <a:p>
            <a:pPr algn="ctr" defTabSz="1555750" fontAlgn="auto">
              <a:lnSpc>
                <a:spcPct val="90000"/>
              </a:lnSpc>
              <a:spcAft>
                <a:spcPct val="35000"/>
              </a:spcAft>
            </a:pPr>
            <a:endParaRPr altLang="en-US" dirty="0" sz="3200" kumimoji="0" lang="ko-KR">
              <a:solidFill>
                <a:schemeClr val="tx2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3145739" name="직선 연결선 47"/>
          <p:cNvCxnSpPr>
            <a:cxnSpLocks/>
            <a:stCxn id="1049347" idx="1"/>
          </p:cNvCxnSpPr>
          <p:nvPr/>
        </p:nvCxnSpPr>
        <p:spPr>
          <a:xfrm flipH="1" flipV="1">
            <a:off x="6040828" y="3358880"/>
            <a:ext cx="819216" cy="541288"/>
          </a:xfrm>
          <a:prstGeom prst="line"/>
          <a:ln w="25400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직선 연결선 48"/>
          <p:cNvCxnSpPr>
            <a:cxnSpLocks/>
            <a:stCxn id="1049347" idx="1"/>
          </p:cNvCxnSpPr>
          <p:nvPr/>
        </p:nvCxnSpPr>
        <p:spPr>
          <a:xfrm flipH="1">
            <a:off x="6010336" y="3900168"/>
            <a:ext cx="849708" cy="648715"/>
          </a:xfrm>
          <a:prstGeom prst="line"/>
          <a:ln w="25400">
            <a:solidFill>
              <a:schemeClr val="bg1">
                <a:lumMod val="50000"/>
              </a:schemeClr>
            </a:solidFill>
            <a:prstDash val="lgDash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348" name="Rectangle 101"/>
          <p:cNvSpPr/>
          <p:nvPr/>
        </p:nvSpPr>
        <p:spPr>
          <a:xfrm>
            <a:off x="6682585" y="3576087"/>
            <a:ext cx="1073369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ترئونین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49" name="Rectangle 102"/>
          <p:cNvSpPr/>
          <p:nvPr/>
        </p:nvSpPr>
        <p:spPr>
          <a:xfrm>
            <a:off x="4822368" y="2996292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فنیل آلانین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50" name="Rectangle 103"/>
          <p:cNvSpPr/>
          <p:nvPr/>
        </p:nvSpPr>
        <p:spPr>
          <a:xfrm>
            <a:off x="4745593" y="4179315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ایزولوسین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51" name="Rectangle 104"/>
          <p:cNvSpPr/>
          <p:nvPr/>
        </p:nvSpPr>
        <p:spPr>
          <a:xfrm>
            <a:off x="2616503" y="2339295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لوسین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52" name="Rectangle 105"/>
          <p:cNvSpPr/>
          <p:nvPr/>
        </p:nvSpPr>
        <p:spPr>
          <a:xfrm>
            <a:off x="2411760" y="3004343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لیزین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53" name="Rectangle 106"/>
          <p:cNvSpPr/>
          <p:nvPr/>
        </p:nvSpPr>
        <p:spPr>
          <a:xfrm>
            <a:off x="2469918" y="3488854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میتونین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54" name="Rectangle 107"/>
          <p:cNvSpPr/>
          <p:nvPr/>
        </p:nvSpPr>
        <p:spPr>
          <a:xfrm>
            <a:off x="2567120" y="3974144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تریپتوفان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55" name="Rectangle 108"/>
          <p:cNvSpPr/>
          <p:nvPr/>
        </p:nvSpPr>
        <p:spPr>
          <a:xfrm>
            <a:off x="2913515" y="4505548"/>
            <a:ext cx="591645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والین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3400">
        <p14:reveal dir="r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6" name="Rectangle 4"/>
          <p:cNvSpPr/>
          <p:nvPr/>
        </p:nvSpPr>
        <p:spPr>
          <a:xfrm>
            <a:off x="5436096" y="184666"/>
            <a:ext cx="3238156" cy="580763"/>
          </a:xfrm>
          <a:prstGeom prst="rect"/>
          <a:scene3d>
            <a:camera prst="orthographicFront"/>
            <a:lightRig dir="t" rig="fla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6" name="Group 5"/>
          <p:cNvGrpSpPr/>
          <p:nvPr/>
        </p:nvGrpSpPr>
        <p:grpSpPr>
          <a:xfrm>
            <a:off x="8384016" y="-20538"/>
            <a:ext cx="580472" cy="580472"/>
            <a:chOff x="2696660" y="476327"/>
            <a:chExt cx="773963" cy="773963"/>
          </a:xfrm>
          <a:scene3d>
            <a:camera prst="orthographicFront"/>
            <a:lightRig dir="t" rig="flat"/>
          </a:scene3d>
        </p:grpSpPr>
        <p:sp>
          <p:nvSpPr>
            <p:cNvPr id="1049357" name="Oval 6"/>
            <p:cNvSpPr/>
            <p:nvPr/>
          </p:nvSpPr>
          <p:spPr>
            <a:xfrm>
              <a:off x="2696660" y="476327"/>
              <a:ext cx="773963" cy="773963"/>
            </a:xfrm>
            <a:prstGeom prst="ellipse"/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2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9358" name="Oval 4"/>
            <p:cNvSpPr/>
            <p:nvPr/>
          </p:nvSpPr>
          <p:spPr>
            <a:xfrm>
              <a:off x="2810004" y="589671"/>
              <a:ext cx="547275" cy="547275"/>
            </a:xfrm>
            <a:prstGeom prst="rect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p>
              <a:pPr algn="ctr" defTabSz="1366838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3075" lang="fa-IR"/>
            </a:p>
          </p:txBody>
        </p:sp>
      </p:grpSp>
      <p:sp>
        <p:nvSpPr>
          <p:cNvPr id="1049359" name="Rectangle 8"/>
          <p:cNvSpPr/>
          <p:nvPr/>
        </p:nvSpPr>
        <p:spPr>
          <a:xfrm>
            <a:off x="1481131" y="729590"/>
            <a:ext cx="7596336" cy="2416048"/>
          </a:xfrm>
          <a:prstGeom prst="rect"/>
          <a:noFill/>
        </p:spPr>
        <p:txBody>
          <a:bodyPr bIns="34290" lIns="68580" rIns="68580" tIns="34290" wrap="square">
            <a:spAutoFit/>
          </a:bodyPr>
          <a:p>
            <a:pPr algn="just" indent="-342900" marL="342900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b="1" dirty="0" lang="fa-IR" smtClean="0">
                <a:ln w="0">
                  <a:solidFill>
                    <a:schemeClr val="tx1"/>
                  </a:solidFill>
                </a:ln>
              </a:rPr>
              <a:t>بدن شما می تواند اسیدهای آمینه غیر ضروری را به کمک ویتامین ها و اسیدهای آمینه دیگر</a:t>
            </a:r>
          </a:p>
          <a:p>
            <a:pPr algn="just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</a:pPr>
            <a:r>
              <a:rPr b="1" dirty="0" lang="fa-IR" smtClean="0">
                <a:ln w="0">
                  <a:solidFill>
                    <a:schemeClr val="tx1"/>
                  </a:solidFill>
                </a:ln>
              </a:rPr>
              <a:t> بسازد اصطلاح (غیر ضروری) تا حدودی می تواند برای ما گمراه کننده باشد و باید بدانیم که </a:t>
            </a:r>
          </a:p>
          <a:p>
            <a:pPr algn="just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</a:pPr>
            <a:r>
              <a:rPr b="1" dirty="0" lang="fa-IR" smtClean="0">
                <a:ln w="0">
                  <a:solidFill>
                    <a:schemeClr val="tx1"/>
                  </a:solidFill>
                </a:ln>
              </a:rPr>
              <a:t>تمام اسیدهای آمینه ضروری و مورد نیاز بدن انسان جهت یک متابولیسک مناسب هستند .</a:t>
            </a:r>
          </a:p>
          <a:p>
            <a:pPr algn="just" indent="-342900" marL="342900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b="1" dirty="0" lang="fa-IR" smtClean="0">
                <a:ln w="0">
                  <a:solidFill>
                    <a:schemeClr val="tx1"/>
                  </a:solidFill>
                </a:ln>
              </a:rPr>
              <a:t>مطمئنا اسیدهای ضروری مانند گلوتامین در طول بیماری ،هنگام بهبودی در دوران نقاهت،</a:t>
            </a:r>
          </a:p>
          <a:p>
            <a:pPr algn="just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</a:pPr>
            <a:r>
              <a:rPr b="1" dirty="0" lang="fa-IR" smtClean="0">
                <a:ln w="0">
                  <a:solidFill>
                    <a:schemeClr val="tx1"/>
                  </a:solidFill>
                </a:ln>
              </a:rPr>
              <a:t>در ساخت عضلات و ... بسیار ضروری می باشد.</a:t>
            </a:r>
          </a:p>
          <a:p>
            <a:pPr algn="just" indent="-342900" marL="342900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b="1" dirty="0" lang="fa-IR" smtClean="0">
                <a:ln w="0">
                  <a:solidFill>
                    <a:schemeClr val="tx1"/>
                  </a:solidFill>
                </a:ln>
              </a:rPr>
              <a:t>12 اسیدآمینه غیرضروری عبارتند از :</a:t>
            </a:r>
            <a:endParaRPr b="1" dirty="0" lang="fa-IR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049360" name="Rectangle 9"/>
          <p:cNvSpPr/>
          <p:nvPr/>
        </p:nvSpPr>
        <p:spPr>
          <a:xfrm>
            <a:off x="5399525" y="269698"/>
            <a:ext cx="2935419" cy="461665"/>
          </a:xfrm>
          <a:prstGeom prst="rect"/>
        </p:spPr>
        <p:txBody>
          <a:bodyPr wrap="none">
            <a:spAutoFit/>
          </a:bodyPr>
          <a:p>
            <a:pPr algn="r" rtl="1"/>
            <a:r>
              <a:rPr b="1" dirty="0" sz="2400" lang="fa-IR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oper Black" pitchFamily="18" charset="0"/>
              </a:rPr>
              <a:t>اسیدهای آمینه غیرضروری</a:t>
            </a:r>
            <a:endParaRPr b="1" dirty="0" sz="2400" lang="fa-IR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2097199" name="그림 4" descr="01 단색 입체.pn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4410" t="17199" r="27847" b="36227"/>
          <a:stretch>
            <a:fillRect/>
          </a:stretch>
        </p:blipFill>
        <p:spPr>
          <a:xfrm>
            <a:off x="1547664" y="2614502"/>
            <a:ext cx="2551667" cy="2423381"/>
          </a:xfrm>
          <a:prstGeom prst="rect"/>
        </p:spPr>
      </p:pic>
      <p:sp>
        <p:nvSpPr>
          <p:cNvPr id="1049361" name="모서리가 둥근 직사각형 28"/>
          <p:cNvSpPr/>
          <p:nvPr/>
        </p:nvSpPr>
        <p:spPr>
          <a:xfrm flipH="1">
            <a:off x="4745673" y="4660329"/>
            <a:ext cx="1770543" cy="329131"/>
          </a:xfrm>
          <a:prstGeom prst="round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altLang="en-US" lang="ko-KR">
              <a:latin typeface="Arial" pitchFamily="34" charset="0"/>
            </a:endParaRPr>
          </a:p>
        </p:txBody>
      </p:sp>
      <p:sp>
        <p:nvSpPr>
          <p:cNvPr id="1049362" name="모서리가 둥근 직사각형 13"/>
          <p:cNvSpPr/>
          <p:nvPr/>
        </p:nvSpPr>
        <p:spPr>
          <a:xfrm flipH="1">
            <a:off x="4745673" y="3466755"/>
            <a:ext cx="1770543" cy="329131"/>
          </a:xfrm>
          <a:prstGeom prst="round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altLang="en-US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363" name="모서리가 둥근 직사각형 14"/>
          <p:cNvSpPr/>
          <p:nvPr/>
        </p:nvSpPr>
        <p:spPr>
          <a:xfrm flipH="1">
            <a:off x="4745673" y="3867894"/>
            <a:ext cx="1770543" cy="329131"/>
          </a:xfrm>
          <a:prstGeom prst="round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altLang="en-US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364" name="모서리가 둥근 직사각형 15"/>
          <p:cNvSpPr/>
          <p:nvPr/>
        </p:nvSpPr>
        <p:spPr>
          <a:xfrm flipH="1">
            <a:off x="4745673" y="4258843"/>
            <a:ext cx="1770543" cy="329131"/>
          </a:xfrm>
          <a:prstGeom prst="round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altLang="en-US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365" name="모서리가 둥근 직사각형 28"/>
          <p:cNvSpPr/>
          <p:nvPr/>
        </p:nvSpPr>
        <p:spPr>
          <a:xfrm flipH="1">
            <a:off x="7193945" y="4690891"/>
            <a:ext cx="1770543" cy="329131"/>
          </a:xfrm>
          <a:prstGeom prst="round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altLang="en-US" lang="ko-KR">
              <a:latin typeface="Arial" pitchFamily="34" charset="0"/>
            </a:endParaRPr>
          </a:p>
        </p:txBody>
      </p:sp>
      <p:sp>
        <p:nvSpPr>
          <p:cNvPr id="1049366" name="모서리가 둥근 직사각형 13"/>
          <p:cNvSpPr/>
          <p:nvPr/>
        </p:nvSpPr>
        <p:spPr>
          <a:xfrm flipH="1">
            <a:off x="7193945" y="3497317"/>
            <a:ext cx="1770543" cy="329131"/>
          </a:xfrm>
          <a:prstGeom prst="round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altLang="en-US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367" name="모서리가 둥근 직사각형 14"/>
          <p:cNvSpPr/>
          <p:nvPr/>
        </p:nvSpPr>
        <p:spPr>
          <a:xfrm flipH="1">
            <a:off x="7193945" y="3898456"/>
            <a:ext cx="1770543" cy="329131"/>
          </a:xfrm>
          <a:prstGeom prst="round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altLang="en-US" lang="ko-KR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9368" name="모서리가 둥근 직사각형 15"/>
          <p:cNvSpPr/>
          <p:nvPr/>
        </p:nvSpPr>
        <p:spPr>
          <a:xfrm flipH="1">
            <a:off x="7193945" y="4289405"/>
            <a:ext cx="1770543" cy="329131"/>
          </a:xfrm>
          <a:prstGeom prst="round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altLang="en-US" lang="ko-KR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3145741" name="직선 화살표 연결선 11"/>
          <p:cNvCxnSpPr>
            <a:cxnSpLocks/>
          </p:cNvCxnSpPr>
          <p:nvPr/>
        </p:nvCxnSpPr>
        <p:spPr>
          <a:xfrm flipH="1">
            <a:off x="6542979" y="4032459"/>
            <a:ext cx="653048" cy="5281"/>
          </a:xfrm>
          <a:prstGeom prst="straightConnector1"/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2" name="직선 화살표 연결선 11"/>
          <p:cNvCxnSpPr>
            <a:cxnSpLocks/>
          </p:cNvCxnSpPr>
          <p:nvPr/>
        </p:nvCxnSpPr>
        <p:spPr>
          <a:xfrm flipH="1">
            <a:off x="6540897" y="3637108"/>
            <a:ext cx="653048" cy="5281"/>
          </a:xfrm>
          <a:prstGeom prst="straightConnector1"/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3" name="직선 화살표 연결선 11"/>
          <p:cNvCxnSpPr>
            <a:cxnSpLocks/>
          </p:cNvCxnSpPr>
          <p:nvPr/>
        </p:nvCxnSpPr>
        <p:spPr>
          <a:xfrm flipH="1">
            <a:off x="6540897" y="4418127"/>
            <a:ext cx="653048" cy="5281"/>
          </a:xfrm>
          <a:prstGeom prst="straightConnector1"/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4" name="직선 화살표 연결선 11"/>
          <p:cNvCxnSpPr>
            <a:cxnSpLocks/>
          </p:cNvCxnSpPr>
          <p:nvPr/>
        </p:nvCxnSpPr>
        <p:spPr>
          <a:xfrm flipH="1">
            <a:off x="6509510" y="4855456"/>
            <a:ext cx="653048" cy="5281"/>
          </a:xfrm>
          <a:prstGeom prst="straightConnector1"/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직선 화살표 연결선 11"/>
          <p:cNvCxnSpPr>
            <a:cxnSpLocks/>
          </p:cNvCxnSpPr>
          <p:nvPr/>
        </p:nvCxnSpPr>
        <p:spPr>
          <a:xfrm flipH="1">
            <a:off x="4092625" y="3637107"/>
            <a:ext cx="653048" cy="5281"/>
          </a:xfrm>
          <a:prstGeom prst="straightConnector1"/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6" name="직선 화살표 연결선 11"/>
          <p:cNvCxnSpPr>
            <a:cxnSpLocks/>
          </p:cNvCxnSpPr>
          <p:nvPr/>
        </p:nvCxnSpPr>
        <p:spPr>
          <a:xfrm flipH="1">
            <a:off x="4092625" y="4047231"/>
            <a:ext cx="653048" cy="5281"/>
          </a:xfrm>
          <a:prstGeom prst="straightConnector1"/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7" name="직선 화살표 연결선 11"/>
          <p:cNvCxnSpPr>
            <a:cxnSpLocks/>
          </p:cNvCxnSpPr>
          <p:nvPr/>
        </p:nvCxnSpPr>
        <p:spPr>
          <a:xfrm flipH="1">
            <a:off x="4092625" y="4446077"/>
            <a:ext cx="653048" cy="5281"/>
          </a:xfrm>
          <a:prstGeom prst="straightConnector1"/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8" name="직선 화살표 연결선 11"/>
          <p:cNvCxnSpPr>
            <a:cxnSpLocks/>
          </p:cNvCxnSpPr>
          <p:nvPr/>
        </p:nvCxnSpPr>
        <p:spPr>
          <a:xfrm flipH="1">
            <a:off x="4099331" y="4855456"/>
            <a:ext cx="653048" cy="5281"/>
          </a:xfrm>
          <a:prstGeom prst="straightConnector1"/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369" name="Rectangle 179"/>
          <p:cNvSpPr/>
          <p:nvPr/>
        </p:nvSpPr>
        <p:spPr>
          <a:xfrm>
            <a:off x="2641193" y="4323421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آلانین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70" name="Rectangle 180"/>
          <p:cNvSpPr/>
          <p:nvPr/>
        </p:nvSpPr>
        <p:spPr>
          <a:xfrm>
            <a:off x="7288947" y="3780022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آرژنین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71" name="Rectangle 181"/>
          <p:cNvSpPr/>
          <p:nvPr/>
        </p:nvSpPr>
        <p:spPr>
          <a:xfrm>
            <a:off x="1801237" y="4242374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آسپاراژین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72" name="Rectangle 182"/>
          <p:cNvSpPr/>
          <p:nvPr/>
        </p:nvSpPr>
        <p:spPr>
          <a:xfrm>
            <a:off x="1746198" y="2636645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آسپارتات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73" name="Rectangle 183"/>
          <p:cNvSpPr/>
          <p:nvPr/>
        </p:nvSpPr>
        <p:spPr>
          <a:xfrm>
            <a:off x="4994457" y="3322333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سیستئین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74" name="Rectangle 184"/>
          <p:cNvSpPr/>
          <p:nvPr/>
        </p:nvSpPr>
        <p:spPr>
          <a:xfrm>
            <a:off x="2543683" y="3372608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گلوتامات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75" name="Rectangle 185"/>
          <p:cNvSpPr/>
          <p:nvPr/>
        </p:nvSpPr>
        <p:spPr>
          <a:xfrm>
            <a:off x="4950404" y="4116320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گلوتامین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76" name="Rectangle 186"/>
          <p:cNvSpPr/>
          <p:nvPr/>
        </p:nvSpPr>
        <p:spPr>
          <a:xfrm>
            <a:off x="4813912" y="4546816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پرولین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77" name="Rectangle 187"/>
          <p:cNvSpPr/>
          <p:nvPr/>
        </p:nvSpPr>
        <p:spPr>
          <a:xfrm>
            <a:off x="7269860" y="3362278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گلیسین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78" name="Rectangle 188"/>
          <p:cNvSpPr/>
          <p:nvPr/>
        </p:nvSpPr>
        <p:spPr>
          <a:xfrm>
            <a:off x="7463023" y="4152814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هیستیدین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79" name="Rectangle 189"/>
          <p:cNvSpPr/>
          <p:nvPr/>
        </p:nvSpPr>
        <p:spPr>
          <a:xfrm>
            <a:off x="7299406" y="4560024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سرین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9380" name="Rectangle 190"/>
          <p:cNvSpPr/>
          <p:nvPr/>
        </p:nvSpPr>
        <p:spPr>
          <a:xfrm>
            <a:off x="4919604" y="3735889"/>
            <a:ext cx="1169618" cy="471323"/>
          </a:xfrm>
          <a:prstGeom prst="rect"/>
          <a:effectLst/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r" rtl="1">
              <a:lnSpc>
                <a:spcPct val="150000"/>
              </a:lnSpc>
            </a:pPr>
            <a:r>
              <a:rPr b="1" dirty="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تیروزین</a:t>
            </a:r>
            <a:endParaRPr b="1" dirty="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 advTm="5000">
    <p:cover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1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V="1">
            <a:off x="-159467" y="2124089"/>
            <a:ext cx="1811511" cy="1986317"/>
          </a:xfrm>
          <a:prstGeom prst="rect"/>
        </p:spPr>
      </p:pic>
      <p:sp>
        <p:nvSpPr>
          <p:cNvPr id="1049381" name="Rectangle 7"/>
          <p:cNvSpPr/>
          <p:nvPr/>
        </p:nvSpPr>
        <p:spPr>
          <a:xfrm rot="21600000">
            <a:off x="-298325" y="3577797"/>
            <a:ext cx="10111194" cy="1723899"/>
          </a:xfrm>
          <a:prstGeom prst="rect"/>
        </p:spPr>
        <p:txBody>
          <a:bodyPr wrap="square">
            <a:spAutoFit/>
          </a:bodyPr>
          <a:p>
            <a:r>
              <a:rPr dirty="0" sz="8000" lang="en-US">
                <a:ln w="9525">
                  <a:solidFill>
                    <a:srgbClr val="6FA10A"/>
                  </a:solidFill>
                  <a:prstDash val="solid"/>
                </a:ln>
                <a:solidFill>
                  <a:srgbClr val="38522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Vijaya" panose="020B0604020202020204" pitchFamily="34" charset="0"/>
              </a:rPr>
              <a:t>@</a:t>
            </a:r>
            <a:r>
              <a:rPr dirty="0" sz="8000" lang="en-US">
                <a:ln w="9525">
                  <a:solidFill>
                    <a:srgbClr val="6FA10A"/>
                  </a:solidFill>
                  <a:prstDash val="solid"/>
                </a:ln>
                <a:solidFill>
                  <a:srgbClr val="38522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Vijaya" panose="020B0604020202020204" pitchFamily="34" charset="0"/>
              </a:rPr>
              <a:t>pdf</a:t>
            </a:r>
            <a:r>
              <a:rPr dirty="0" sz="8000" lang="en-US">
                <a:ln w="9525">
                  <a:solidFill>
                    <a:srgbClr val="6FA10A"/>
                  </a:solidFill>
                  <a:prstDash val="solid"/>
                </a:ln>
                <a:solidFill>
                  <a:srgbClr val="38522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Vijaya" panose="020B0604020202020204" pitchFamily="34" charset="0"/>
              </a:rPr>
              <a:t>_</a:t>
            </a:r>
            <a:r>
              <a:rPr dirty="0" sz="8000" lang="en-US">
                <a:ln w="9525">
                  <a:solidFill>
                    <a:srgbClr val="6FA10A"/>
                  </a:solidFill>
                  <a:prstDash val="solid"/>
                </a:ln>
                <a:solidFill>
                  <a:srgbClr val="38522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Vijaya" panose="020B0604020202020204" pitchFamily="34" charset="0"/>
              </a:rPr>
              <a:t>sport</a:t>
            </a:r>
            <a:r>
              <a:rPr dirty="0" sz="8000" lang="en-US">
                <a:ln w="9525">
                  <a:solidFill>
                    <a:srgbClr val="6FA10A"/>
                  </a:solidFill>
                  <a:prstDash val="solid"/>
                </a:ln>
                <a:solidFill>
                  <a:srgbClr val="38522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Vijaya" panose="020B0604020202020204" pitchFamily="34" charset="0"/>
              </a:rPr>
              <a:t>_</a:t>
            </a:r>
            <a:r>
              <a:rPr dirty="0" sz="8000" lang="en-US">
                <a:ln w="9525">
                  <a:solidFill>
                    <a:srgbClr val="6FA10A"/>
                  </a:solidFill>
                  <a:prstDash val="solid"/>
                </a:ln>
                <a:solidFill>
                  <a:srgbClr val="38522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Vijaya" panose="020B0604020202020204" pitchFamily="34" charset="0"/>
              </a:rPr>
              <a:t>m</a:t>
            </a:r>
            <a:r>
              <a:rPr dirty="0" sz="8000" lang="en-US">
                <a:ln w="9525">
                  <a:solidFill>
                    <a:srgbClr val="6FA10A"/>
                  </a:solidFill>
                  <a:prstDash val="solid"/>
                </a:ln>
                <a:solidFill>
                  <a:srgbClr val="38522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Vijaya" panose="020B0604020202020204" pitchFamily="34" charset="0"/>
              </a:rPr>
              <a:t>a</a:t>
            </a:r>
            <a:r>
              <a:rPr dirty="0" sz="8000" lang="en-US">
                <a:ln w="9525">
                  <a:solidFill>
                    <a:srgbClr val="6FA10A"/>
                  </a:solidFill>
                  <a:prstDash val="solid"/>
                </a:ln>
                <a:solidFill>
                  <a:srgbClr val="38522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Vijaya" panose="020B0604020202020204" pitchFamily="34" charset="0"/>
              </a:rPr>
              <a:t>n</a:t>
            </a:r>
            <a:r>
              <a:rPr dirty="0" sz="8000" lang="en-US">
                <a:ln w="9525">
                  <a:solidFill>
                    <a:srgbClr val="6FA10A"/>
                  </a:solidFill>
                  <a:prstDash val="solid"/>
                </a:ln>
                <a:solidFill>
                  <a:srgbClr val="38522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Vijaya" panose="020B0604020202020204" pitchFamily="34" charset="0"/>
              </a:rPr>
              <a:t>s</a:t>
            </a:r>
            <a:r>
              <a:rPr dirty="0" sz="8000" lang="en-US">
                <a:ln w="9525">
                  <a:solidFill>
                    <a:srgbClr val="6FA10A"/>
                  </a:solidFill>
                  <a:prstDash val="solid"/>
                </a:ln>
                <a:solidFill>
                  <a:srgbClr val="38522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Vijaya" panose="020B0604020202020204" pitchFamily="34" charset="0"/>
              </a:rPr>
              <a:t>o</a:t>
            </a:r>
            <a:r>
              <a:rPr dirty="0" sz="8000" lang="en-US">
                <a:ln w="9525">
                  <a:solidFill>
                    <a:srgbClr val="6FA10A"/>
                  </a:solidFill>
                  <a:prstDash val="solid"/>
                </a:ln>
                <a:solidFill>
                  <a:srgbClr val="38522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Vijaya" panose="020B0604020202020204" pitchFamily="34" charset="0"/>
              </a:rPr>
              <a:t>r</a:t>
            </a:r>
            <a:r>
              <a:rPr dirty="0" sz="8000" lang="en-US">
                <a:ln w="9525">
                  <a:solidFill>
                    <a:srgbClr val="6FA10A"/>
                  </a:solidFill>
                  <a:prstDash val="solid"/>
                </a:ln>
                <a:solidFill>
                  <a:srgbClr val="38522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Vijaya" panose="020B0604020202020204" pitchFamily="34" charset="0"/>
              </a:rPr>
              <a:t>i</a:t>
            </a:r>
            <a:endParaRPr dirty="0" sz="8000" lang="en-US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Tm="5000" p14:dur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4"/>
          <p:cNvGrpSpPr/>
          <p:nvPr/>
        </p:nvGrpSpPr>
        <p:grpSpPr bwMode="auto">
          <a:xfrm>
            <a:off x="5940156" y="1194394"/>
            <a:ext cx="3017072" cy="480520"/>
            <a:chOff x="1312" y="1894"/>
            <a:chExt cx="2960" cy="293"/>
          </a:xfrm>
        </p:grpSpPr>
        <p:sp>
          <p:nvSpPr>
            <p:cNvPr id="1048587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3">
                    <a:lumMod val="75000"/>
                  </a:schemeClr>
                </a:gs>
                <a:gs pos="55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altLang="en-US" lang="zh-CN">
                <a:ea typeface="宋体" panose="02010600030101010101" pitchFamily="2" charset="-122"/>
              </a:endParaRPr>
            </a:p>
          </p:txBody>
        </p:sp>
        <p:sp>
          <p:nvSpPr>
            <p:cNvPr id="1048588" name="Text Box 8"/>
            <p:cNvSpPr txBox="1">
              <a:spLocks noChangeArrowheads="1"/>
            </p:cNvSpPr>
            <p:nvPr/>
          </p:nvSpPr>
          <p:spPr bwMode="gray">
            <a:xfrm>
              <a:off x="1312" y="1894"/>
              <a:ext cx="342" cy="276"/>
            </a:xfrm>
            <a:prstGeom prst="rect"/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altLang="zh-CN" dirty="0" sz="2400" lang="en-US">
                  <a:solidFill>
                    <a:schemeClr val="bg1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58" name="Group 4"/>
          <p:cNvGrpSpPr/>
          <p:nvPr/>
        </p:nvGrpSpPr>
        <p:grpSpPr bwMode="auto">
          <a:xfrm>
            <a:off x="5652456" y="1823233"/>
            <a:ext cx="3304772" cy="685084"/>
            <a:chOff x="1032" y="1816"/>
            <a:chExt cx="3240" cy="410"/>
          </a:xfrm>
        </p:grpSpPr>
        <p:sp>
          <p:nvSpPr>
            <p:cNvPr id="1048589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4B4E0"/>
                </a:gs>
                <a:gs pos="54000">
                  <a:schemeClr val="accent1">
                    <a:lumMod val="40000"/>
                    <a:lumOff val="60000"/>
                  </a:schemeClr>
                </a:gs>
                <a:gs pos="100000">
                  <a:srgbClr val="84B4E0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altLang="en-US" lang="zh-CN">
                <a:ea typeface="宋体" panose="02010600030101010101" pitchFamily="2" charset="-122"/>
              </a:endParaRPr>
            </a:p>
          </p:txBody>
        </p:sp>
        <p:sp>
          <p:nvSpPr>
            <p:cNvPr id="1048590" name="AutoShape 6"/>
            <p:cNvSpPr>
              <a:spLocks noChangeArrowheads="1"/>
            </p:cNvSpPr>
            <p:nvPr/>
          </p:nvSpPr>
          <p:spPr bwMode="gray">
            <a:xfrm>
              <a:off x="1032" y="1816"/>
              <a:ext cx="727" cy="410"/>
            </a:xfrm>
            <a:prstGeom prst="diamond"/>
            <a:gradFill>
              <a:gsLst>
                <a:gs pos="0">
                  <a:srgbClr val="84B4E0"/>
                </a:gs>
                <a:gs pos="54000">
                  <a:srgbClr val="84B4E0"/>
                </a:gs>
                <a:gs pos="100000">
                  <a:srgbClr val="84B4E0"/>
                </a:gs>
              </a:gsLst>
              <a:lin ang="5400000" scaled="1"/>
            </a:gra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altLang="en-US" lang="zh-CN">
                <a:ea typeface="宋体" panose="02010600030101010101" pitchFamily="2" charset="-122"/>
              </a:endParaRPr>
            </a:p>
          </p:txBody>
        </p:sp>
        <p:sp>
          <p:nvSpPr>
            <p:cNvPr id="1048591" name="Text Box 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31" cy="231"/>
            </a:xfrm>
            <a:prstGeom prst="rect"/>
            <a:solidFill>
              <a:srgbClr val="FFFFFF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altLang="zh-CN" b="1" dirty="0" sz="1900" 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8592" name="Text Box 8"/>
            <p:cNvSpPr txBox="1">
              <a:spLocks noChangeArrowheads="1"/>
            </p:cNvSpPr>
            <p:nvPr/>
          </p:nvSpPr>
          <p:spPr bwMode="gray">
            <a:xfrm>
              <a:off x="1266" y="1894"/>
              <a:ext cx="342" cy="271"/>
            </a:xfrm>
            <a:prstGeom prst="rect"/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altLang="zh-CN" dirty="0" sz="2400" lang="fa-IR" smtClean="0">
                  <a:solidFill>
                    <a:schemeClr val="bg1"/>
                  </a:solidFill>
                  <a:ea typeface="宋体" panose="02010600030101010101" pitchFamily="2" charset="-122"/>
                </a:rPr>
                <a:t>2</a:t>
              </a:r>
              <a:endParaRPr altLang="zh-CN" dirty="0" sz="2400" lang="en-US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48593" name="AutoShape 5"/>
          <p:cNvSpPr>
            <a:spLocks noChangeArrowheads="1"/>
          </p:cNvSpPr>
          <p:nvPr/>
        </p:nvSpPr>
        <p:spPr bwMode="gray">
          <a:xfrm>
            <a:off x="6195311" y="2747319"/>
            <a:ext cx="2761917" cy="50233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4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altLang="en-US" lang="zh-CN">
              <a:ea typeface="宋体" panose="02010600030101010101" pitchFamily="2" charset="-122"/>
            </a:endParaRPr>
          </a:p>
        </p:txBody>
      </p:sp>
      <p:sp>
        <p:nvSpPr>
          <p:cNvPr id="1048594" name="AutoShape 5"/>
          <p:cNvSpPr>
            <a:spLocks noChangeArrowheads="1"/>
          </p:cNvSpPr>
          <p:nvPr/>
        </p:nvSpPr>
        <p:spPr bwMode="gray">
          <a:xfrm>
            <a:off x="6161230" y="3521713"/>
            <a:ext cx="2795998" cy="49019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5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altLang="en-US" lang="zh-CN">
              <a:ea typeface="宋体" panose="02010600030101010101" pitchFamily="2" charset="-122"/>
            </a:endParaRPr>
          </a:p>
        </p:txBody>
      </p:sp>
      <p:sp>
        <p:nvSpPr>
          <p:cNvPr id="1048595" name="AutoShape 5"/>
          <p:cNvSpPr>
            <a:spLocks noChangeArrowheads="1"/>
          </p:cNvSpPr>
          <p:nvPr/>
        </p:nvSpPr>
        <p:spPr bwMode="gray">
          <a:xfrm>
            <a:off x="6153947" y="4227934"/>
            <a:ext cx="2810564" cy="5067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54000">
                <a:schemeClr val="accent4">
                  <a:lumMod val="40000"/>
                  <a:lumOff val="60000"/>
                </a:schemeClr>
              </a:gs>
              <a:gs pos="100000">
                <a:srgbClr val="7030A0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altLang="en-US" lang="zh-CN">
              <a:ea typeface="宋体" panose="02010600030101010101" pitchFamily="2" charset="-122"/>
            </a:endParaRPr>
          </a:p>
        </p:txBody>
      </p:sp>
      <p:sp>
        <p:nvSpPr>
          <p:cNvPr id="1048596" name="Rectangle 32"/>
          <p:cNvSpPr/>
          <p:nvPr/>
        </p:nvSpPr>
        <p:spPr>
          <a:xfrm>
            <a:off x="4427984" y="290141"/>
            <a:ext cx="1133644" cy="1648587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r>
              <a:rPr dirty="0" sz="44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گام اول:</a:t>
            </a:r>
            <a:endParaRPr dirty="0" sz="44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048597" name="Rectangle 33"/>
          <p:cNvSpPr/>
          <p:nvPr/>
        </p:nvSpPr>
        <p:spPr>
          <a:xfrm>
            <a:off x="1547664" y="392346"/>
            <a:ext cx="3047629" cy="523220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r>
              <a:rPr dirty="0" sz="28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تیپ بدنی تان را پیدا کنید</a:t>
            </a:r>
            <a:endParaRPr dirty="0" sz="28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598" name="Rectangle 35"/>
          <p:cNvSpPr/>
          <p:nvPr/>
        </p:nvSpPr>
        <p:spPr>
          <a:xfrm>
            <a:off x="6919224" y="1995686"/>
            <a:ext cx="965144" cy="454278"/>
          </a:xfrm>
          <a:prstGeom prst="rect"/>
        </p:spPr>
        <p:txBody>
          <a:bodyPr wrap="square">
            <a:spAutoFit/>
          </a:bodyPr>
          <a:p>
            <a:r>
              <a:rPr altLang="zh-CN" b="1" dirty="0" lang="en-US">
                <a:solidFill>
                  <a:srgbClr val="000000"/>
                </a:solidFill>
              </a:rPr>
              <a:t>Timing</a:t>
            </a:r>
            <a:endParaRPr dirty="0" lang="en-US"/>
          </a:p>
        </p:txBody>
      </p:sp>
      <p:pic>
        <p:nvPicPr>
          <p:cNvPr id="2097152" name="Picture 3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7817" t="3244" r="10246" b="2852"/>
          <a:stretch>
            <a:fillRect/>
          </a:stretch>
        </p:blipFill>
        <p:spPr>
          <a:xfrm>
            <a:off x="1547664" y="1131590"/>
            <a:ext cx="3789024" cy="3960440"/>
          </a:xfrm>
          <a:prstGeom prst="rect"/>
        </p:spPr>
      </p:pic>
      <p:sp>
        <p:nvSpPr>
          <p:cNvPr id="1048599" name="AutoShape 6"/>
          <p:cNvSpPr>
            <a:spLocks noChangeArrowheads="1"/>
          </p:cNvSpPr>
          <p:nvPr/>
        </p:nvSpPr>
        <p:spPr bwMode="gray">
          <a:xfrm>
            <a:off x="5652120" y="1131590"/>
            <a:ext cx="733887" cy="685084"/>
          </a:xfrm>
          <a:prstGeom prst="diamond"/>
          <a:gradFill>
            <a:gsLst>
              <a:gs pos="0">
                <a:schemeClr val="accent3">
                  <a:lumMod val="75000"/>
                </a:schemeClr>
              </a:gs>
              <a:gs pos="54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altLang="en-US" lang="zh-CN">
              <a:ea typeface="宋体" panose="02010600030101010101" pitchFamily="2" charset="-122"/>
            </a:endParaRPr>
          </a:p>
        </p:txBody>
      </p:sp>
      <p:sp>
        <p:nvSpPr>
          <p:cNvPr id="1048600" name="Text Box 7"/>
          <p:cNvSpPr txBox="1">
            <a:spLocks noChangeArrowheads="1"/>
          </p:cNvSpPr>
          <p:nvPr/>
        </p:nvSpPr>
        <p:spPr bwMode="gray">
          <a:xfrm>
            <a:off x="6311642" y="1240325"/>
            <a:ext cx="2180461" cy="382120"/>
          </a:xfrm>
          <a:prstGeom prst="rect"/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altLang="zh-CN" b="1" dirty="0" lang="en-US" smtClean="0">
                <a:solidFill>
                  <a:srgbClr val="000000"/>
                </a:solidFill>
                <a:ea typeface="宋体" panose="02010600030101010101" pitchFamily="2" charset="-122"/>
              </a:rPr>
              <a:t>supplement</a:t>
            </a:r>
            <a:endParaRPr altLang="zh-CN" b="1" dirty="0" sz="1900" 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48601" name="Rectangle 42"/>
          <p:cNvSpPr/>
          <p:nvPr/>
        </p:nvSpPr>
        <p:spPr>
          <a:xfrm>
            <a:off x="5831140" y="1235536"/>
            <a:ext cx="322580" cy="446912"/>
          </a:xfrm>
          <a:prstGeom prst="rect"/>
        </p:spPr>
        <p:txBody>
          <a:bodyPr wrap="none">
            <a:spAutoFit/>
          </a:bodyPr>
          <a:p>
            <a:pPr algn="ctr"/>
            <a:r>
              <a:rPr altLang="zh-CN" dirty="0" sz="2000" lang="fa-IR" smtClean="0">
                <a:solidFill>
                  <a:schemeClr val="bg1"/>
                </a:solidFill>
              </a:rPr>
              <a:t>1</a:t>
            </a:r>
            <a:endParaRPr altLang="zh-CN" dirty="0" lang="en-US">
              <a:solidFill>
                <a:schemeClr val="bg1"/>
              </a:solidFill>
            </a:endParaRPr>
          </a:p>
        </p:txBody>
      </p:sp>
      <p:sp>
        <p:nvSpPr>
          <p:cNvPr id="1048602" name="AutoShape 6"/>
          <p:cNvSpPr>
            <a:spLocks noChangeArrowheads="1"/>
          </p:cNvSpPr>
          <p:nvPr/>
        </p:nvSpPr>
        <p:spPr bwMode="gray">
          <a:xfrm>
            <a:off x="5652120" y="2643758"/>
            <a:ext cx="733887" cy="685084"/>
          </a:xfrm>
          <a:prstGeom prst="diamond"/>
          <a:gradFill>
            <a:gsLst>
              <a:gs pos="0">
                <a:schemeClr val="accent2">
                  <a:lumMod val="75000"/>
                </a:schemeClr>
              </a:gs>
              <a:gs pos="54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altLang="en-US" lang="zh-CN">
              <a:ea typeface="宋体" panose="02010600030101010101" pitchFamily="2" charset="-122"/>
            </a:endParaRPr>
          </a:p>
        </p:txBody>
      </p:sp>
      <p:sp>
        <p:nvSpPr>
          <p:cNvPr id="1048603" name="Text Box 7"/>
          <p:cNvSpPr txBox="1">
            <a:spLocks noChangeArrowheads="1"/>
          </p:cNvSpPr>
          <p:nvPr/>
        </p:nvSpPr>
        <p:spPr bwMode="gray">
          <a:xfrm>
            <a:off x="6306593" y="2803318"/>
            <a:ext cx="2180461" cy="369773"/>
          </a:xfrm>
          <a:prstGeom prst="rect"/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altLang="zh-CN" b="1" dirty="0" sz="1900" 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48604" name="Rectangle 46"/>
          <p:cNvSpPr/>
          <p:nvPr/>
        </p:nvSpPr>
        <p:spPr>
          <a:xfrm>
            <a:off x="6869732" y="2790872"/>
            <a:ext cx="1122679" cy="403479"/>
          </a:xfrm>
          <a:prstGeom prst="rect"/>
        </p:spPr>
        <p:txBody>
          <a:bodyPr wrap="none">
            <a:spAutoFit/>
          </a:bodyPr>
          <a:p>
            <a:r>
              <a:rPr altLang="zh-CN" b="1" dirty="0" lang="en-US">
                <a:solidFill>
                  <a:srgbClr val="000000"/>
                </a:solidFill>
              </a:rPr>
              <a:t>Nutrients</a:t>
            </a:r>
            <a:endParaRPr dirty="0" lang="en-US"/>
          </a:p>
        </p:txBody>
      </p:sp>
      <p:sp>
        <p:nvSpPr>
          <p:cNvPr id="1048605" name="AutoShape 6"/>
          <p:cNvSpPr>
            <a:spLocks noChangeArrowheads="1"/>
          </p:cNvSpPr>
          <p:nvPr/>
        </p:nvSpPr>
        <p:spPr bwMode="gray">
          <a:xfrm>
            <a:off x="5652120" y="3398834"/>
            <a:ext cx="733887" cy="685084"/>
          </a:xfrm>
          <a:prstGeom prst="diamond"/>
          <a:gradFill>
            <a:gsLst>
              <a:gs pos="0">
                <a:schemeClr val="accent6">
                  <a:lumMod val="75000"/>
                </a:schemeClr>
              </a:gs>
              <a:gs pos="54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altLang="en-US" lang="zh-CN">
              <a:ea typeface="宋体" panose="02010600030101010101" pitchFamily="2" charset="-122"/>
            </a:endParaRPr>
          </a:p>
        </p:txBody>
      </p:sp>
      <p:sp>
        <p:nvSpPr>
          <p:cNvPr id="1048606" name="Text Box 7"/>
          <p:cNvSpPr txBox="1">
            <a:spLocks noChangeArrowheads="1"/>
          </p:cNvSpPr>
          <p:nvPr/>
        </p:nvSpPr>
        <p:spPr bwMode="gray">
          <a:xfrm>
            <a:off x="6306594" y="3589951"/>
            <a:ext cx="2180460" cy="360839"/>
          </a:xfrm>
          <a:prstGeom prst="rect"/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altLang="zh-CN" b="1" dirty="0" sz="1900" 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48607" name="Rectangle 49"/>
          <p:cNvSpPr/>
          <p:nvPr/>
        </p:nvSpPr>
        <p:spPr>
          <a:xfrm>
            <a:off x="6680609" y="3570570"/>
            <a:ext cx="1744979" cy="403478"/>
          </a:xfrm>
          <a:prstGeom prst="rect"/>
        </p:spPr>
        <p:txBody>
          <a:bodyPr wrap="none">
            <a:spAutoFit/>
          </a:bodyPr>
          <a:p>
            <a:pPr algn="ctr"/>
            <a:r>
              <a:rPr altLang="zh-CN" b="1" dirty="0" lang="en-US">
                <a:solidFill>
                  <a:srgbClr val="000000"/>
                </a:solidFill>
              </a:rPr>
              <a:t>Energy Balance</a:t>
            </a:r>
          </a:p>
        </p:txBody>
      </p:sp>
      <p:sp>
        <p:nvSpPr>
          <p:cNvPr id="1048608" name="AutoShape 6"/>
          <p:cNvSpPr>
            <a:spLocks noChangeArrowheads="1"/>
          </p:cNvSpPr>
          <p:nvPr/>
        </p:nvSpPr>
        <p:spPr bwMode="gray">
          <a:xfrm>
            <a:off x="5686862" y="4159449"/>
            <a:ext cx="733887" cy="685084"/>
          </a:xfrm>
          <a:prstGeom prst="diamond"/>
          <a:gradFill>
            <a:gsLst>
              <a:gs pos="0">
                <a:schemeClr val="accent4">
                  <a:lumMod val="75000"/>
                </a:schemeClr>
              </a:gs>
              <a:gs pos="54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altLang="en-US" lang="zh-CN">
              <a:ea typeface="宋体" panose="02010600030101010101" pitchFamily="2" charset="-122"/>
            </a:endParaRPr>
          </a:p>
        </p:txBody>
      </p:sp>
      <p:sp>
        <p:nvSpPr>
          <p:cNvPr id="1048609" name="Text Box 7"/>
          <p:cNvSpPr txBox="1">
            <a:spLocks noChangeArrowheads="1"/>
          </p:cNvSpPr>
          <p:nvPr/>
        </p:nvSpPr>
        <p:spPr bwMode="gray">
          <a:xfrm>
            <a:off x="6313410" y="4289760"/>
            <a:ext cx="2173602" cy="407512"/>
          </a:xfrm>
          <a:prstGeom prst="rect"/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altLang="zh-CN" b="1" dirty="0" sz="1900" 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48610" name="Rectangle 52"/>
          <p:cNvSpPr/>
          <p:nvPr/>
        </p:nvSpPr>
        <p:spPr>
          <a:xfrm>
            <a:off x="6967129" y="4317325"/>
            <a:ext cx="957579" cy="403478"/>
          </a:xfrm>
          <a:prstGeom prst="rect"/>
        </p:spPr>
        <p:txBody>
          <a:bodyPr wrap="none">
            <a:spAutoFit/>
          </a:bodyPr>
          <a:p>
            <a:r>
              <a:rPr altLang="zh-CN" b="1" dirty="0" lang="en-US">
                <a:solidFill>
                  <a:srgbClr val="000000"/>
                </a:solidFill>
              </a:rPr>
              <a:t>Genetic</a:t>
            </a:r>
            <a:endParaRPr dirty="0" lang="en-US"/>
          </a:p>
        </p:txBody>
      </p:sp>
      <p:sp>
        <p:nvSpPr>
          <p:cNvPr id="1048611" name="Text Box 8"/>
          <p:cNvSpPr txBox="1">
            <a:spLocks noChangeArrowheads="1"/>
          </p:cNvSpPr>
          <p:nvPr/>
        </p:nvSpPr>
        <p:spPr bwMode="gray">
          <a:xfrm>
            <a:off x="5844463" y="2723396"/>
            <a:ext cx="356188" cy="461665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altLang="zh-CN" dirty="0" sz="2400" lang="fa-IR" smtClean="0">
                <a:solidFill>
                  <a:schemeClr val="bg1"/>
                </a:solidFill>
                <a:ea typeface="宋体" panose="02010600030101010101" pitchFamily="2" charset="-122"/>
              </a:rPr>
              <a:t>3</a:t>
            </a:r>
            <a:endParaRPr altLang="zh-CN" dirty="0" sz="2400" 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48612" name="Text Box 8"/>
          <p:cNvSpPr txBox="1">
            <a:spLocks noChangeArrowheads="1"/>
          </p:cNvSpPr>
          <p:nvPr/>
        </p:nvSpPr>
        <p:spPr bwMode="gray">
          <a:xfrm>
            <a:off x="5850998" y="3478237"/>
            <a:ext cx="356188" cy="461665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altLang="zh-CN" dirty="0" sz="2400" lang="fa-IR" smtClean="0">
                <a:solidFill>
                  <a:schemeClr val="bg1"/>
                </a:solidFill>
                <a:ea typeface="宋体" panose="02010600030101010101" pitchFamily="2" charset="-122"/>
              </a:rPr>
              <a:t>4</a:t>
            </a:r>
            <a:endParaRPr altLang="zh-CN" dirty="0" sz="2400" 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48613" name="Text Box 8"/>
          <p:cNvSpPr txBox="1">
            <a:spLocks noChangeArrowheads="1"/>
          </p:cNvSpPr>
          <p:nvPr/>
        </p:nvSpPr>
        <p:spPr bwMode="gray">
          <a:xfrm>
            <a:off x="5868144" y="4235564"/>
            <a:ext cx="356188" cy="461665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altLang="zh-CN" dirty="0" sz="2400" lang="fa-IR" smtClean="0">
                <a:solidFill>
                  <a:schemeClr val="bg1"/>
                </a:solidFill>
                <a:ea typeface="宋体" panose="02010600030101010101" pitchFamily="2" charset="-122"/>
              </a:rPr>
              <a:t>5</a:t>
            </a:r>
            <a:endParaRPr altLang="zh-CN" dirty="0" sz="2400" 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2097153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307017" y="494936"/>
            <a:ext cx="618075" cy="5968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3000">
        <p14:shred pattern="rectang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Freeform 35"/>
          <p:cNvSpPr/>
          <p:nvPr/>
        </p:nvSpPr>
        <p:spPr bwMode="gray">
          <a:xfrm>
            <a:off x="6206430" y="1995264"/>
            <a:ext cx="1965325" cy="2638425"/>
          </a:xfrm>
          <a:custGeom>
            <a:avLst/>
            <a:gdLst>
              <a:gd name="T0" fmla="*/ 1226 w 1238"/>
              <a:gd name="T1" fmla="*/ 0 h 1662"/>
              <a:gd name="T2" fmla="*/ 1238 w 1238"/>
              <a:gd name="T3" fmla="*/ 1662 h 1662"/>
              <a:gd name="T4" fmla="*/ 0 w 1238"/>
              <a:gd name="T5" fmla="*/ 1662 h 1662"/>
              <a:gd name="T6" fmla="*/ 4 w 1238"/>
              <a:gd name="T7" fmla="*/ 416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8" h="1662">
                <a:moveTo>
                  <a:pt x="1226" y="0"/>
                </a:moveTo>
                <a:lnTo>
                  <a:pt x="1238" y="1662"/>
                </a:lnTo>
                <a:lnTo>
                  <a:pt x="0" y="1662"/>
                </a:lnTo>
                <a:lnTo>
                  <a:pt x="4" y="416"/>
                </a:lnTo>
              </a:path>
            </a:pathLst>
          </a:custGeom>
          <a:gradFill rotWithShape="1">
            <a:gsLst>
              <a:gs pos="0">
                <a:srgbClr val="B0D795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p>
            <a:endParaRPr lang="en-US"/>
          </a:p>
        </p:txBody>
      </p:sp>
      <p:sp>
        <p:nvSpPr>
          <p:cNvPr id="1048621" name="Freeform 36"/>
          <p:cNvSpPr/>
          <p:nvPr/>
        </p:nvSpPr>
        <p:spPr bwMode="gray">
          <a:xfrm>
            <a:off x="4101405" y="2250852"/>
            <a:ext cx="1981200" cy="2641600"/>
          </a:xfrm>
          <a:custGeom>
            <a:avLst/>
            <a:gdLst>
              <a:gd name="T0" fmla="*/ 1158 w 1248"/>
              <a:gd name="T1" fmla="*/ 0 h 1664"/>
              <a:gd name="T2" fmla="*/ 1248 w 1248"/>
              <a:gd name="T3" fmla="*/ 288 h 1664"/>
              <a:gd name="T4" fmla="*/ 1248 w 1248"/>
              <a:gd name="T5" fmla="*/ 1645 h 1664"/>
              <a:gd name="T6" fmla="*/ 0 w 1248"/>
              <a:gd name="T7" fmla="*/ 1664 h 1664"/>
              <a:gd name="T8" fmla="*/ 0 w 1248"/>
              <a:gd name="T9" fmla="*/ 391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rgbClr val="9590D4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p>
            <a:endParaRPr lang="en-US"/>
          </a:p>
        </p:txBody>
      </p:sp>
      <p:sp>
        <p:nvSpPr>
          <p:cNvPr id="1048622" name="Freeform 37"/>
          <p:cNvSpPr/>
          <p:nvPr/>
        </p:nvSpPr>
        <p:spPr bwMode="gray">
          <a:xfrm>
            <a:off x="1977330" y="2482627"/>
            <a:ext cx="1981200" cy="2465387"/>
          </a:xfrm>
          <a:custGeom>
            <a:avLst/>
            <a:gdLst>
              <a:gd name="T0" fmla="*/ 1158 w 1248"/>
              <a:gd name="T1" fmla="*/ 0 h 1553"/>
              <a:gd name="T2" fmla="*/ 1248 w 1248"/>
              <a:gd name="T3" fmla="*/ 351 h 1553"/>
              <a:gd name="T4" fmla="*/ 1248 w 1248"/>
              <a:gd name="T5" fmla="*/ 1553 h 1553"/>
              <a:gd name="T6" fmla="*/ 0 w 1248"/>
              <a:gd name="T7" fmla="*/ 1553 h 1553"/>
              <a:gd name="T8" fmla="*/ 4 w 1248"/>
              <a:gd name="T9" fmla="*/ 417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553">
                <a:moveTo>
                  <a:pt x="1158" y="0"/>
                </a:moveTo>
                <a:lnTo>
                  <a:pt x="1248" y="351"/>
                </a:lnTo>
                <a:lnTo>
                  <a:pt x="1248" y="1553"/>
                </a:lnTo>
                <a:lnTo>
                  <a:pt x="0" y="1553"/>
                </a:lnTo>
                <a:lnTo>
                  <a:pt x="4" y="417"/>
                </a:lnTo>
              </a:path>
            </a:pathLst>
          </a:custGeom>
          <a:gradFill rotWithShape="1">
            <a:gsLst>
              <a:gs pos="0">
                <a:srgbClr val="6CD2C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p>
            <a:endParaRPr lang="en-US"/>
          </a:p>
        </p:txBody>
      </p:sp>
      <p:sp>
        <p:nvSpPr>
          <p:cNvPr id="1048623" name="Line 38"/>
          <p:cNvSpPr>
            <a:spLocks noChangeShapeType="1"/>
          </p:cNvSpPr>
          <p:nvPr/>
        </p:nvSpPr>
        <p:spPr bwMode="gray">
          <a:xfrm>
            <a:off x="4033143" y="2441352"/>
            <a:ext cx="0" cy="2497137"/>
          </a:xfrm>
          <a:prstGeom prst="line"/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624" name="Line 40"/>
          <p:cNvSpPr>
            <a:spLocks noChangeShapeType="1"/>
          </p:cNvSpPr>
          <p:nvPr/>
        </p:nvSpPr>
        <p:spPr bwMode="gray">
          <a:xfrm>
            <a:off x="8228905" y="2134964"/>
            <a:ext cx="0" cy="2803525"/>
          </a:xfrm>
          <a:prstGeom prst="line"/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625" name="Freeform 41"/>
          <p:cNvSpPr/>
          <p:nvPr/>
        </p:nvSpPr>
        <p:spPr bwMode="gray">
          <a:xfrm>
            <a:off x="1953518" y="1214214"/>
            <a:ext cx="6938962" cy="1692275"/>
          </a:xfrm>
          <a:custGeom>
            <a:avLst/>
            <a:gdLst>
              <a:gd name="T0" fmla="*/ 0 w 4371"/>
              <a:gd name="T1" fmla="*/ 845 h 1066"/>
              <a:gd name="T2" fmla="*/ 1523 w 4371"/>
              <a:gd name="T3" fmla="*/ 313 h 1066"/>
              <a:gd name="T4" fmla="*/ 1610 w 4371"/>
              <a:gd name="T5" fmla="*/ 617 h 1066"/>
              <a:gd name="T6" fmla="*/ 2720 w 4371"/>
              <a:gd name="T7" fmla="*/ 243 h 1066"/>
              <a:gd name="T8" fmla="*/ 2784 w 4371"/>
              <a:gd name="T9" fmla="*/ 538 h 1066"/>
              <a:gd name="T10" fmla="*/ 3882 w 4371"/>
              <a:gd name="T11" fmla="*/ 266 h 1066"/>
              <a:gd name="T12" fmla="*/ 3795 w 4371"/>
              <a:gd name="T13" fmla="*/ 0 h 1066"/>
              <a:gd name="T14" fmla="*/ 4371 w 4371"/>
              <a:gd name="T15" fmla="*/ 269 h 1066"/>
              <a:gd name="T16" fmla="*/ 3961 w 4371"/>
              <a:gd name="T17" fmla="*/ 832 h 1066"/>
              <a:gd name="T18" fmla="*/ 3912 w 4371"/>
              <a:gd name="T19" fmla="*/ 542 h 1066"/>
              <a:gd name="T20" fmla="*/ 2594 w 4371"/>
              <a:gd name="T21" fmla="*/ 921 h 1066"/>
              <a:gd name="T22" fmla="*/ 2509 w 4371"/>
              <a:gd name="T23" fmla="*/ 620 h 1066"/>
              <a:gd name="T24" fmla="*/ 1344 w 4371"/>
              <a:gd name="T25" fmla="*/ 968 h 1066"/>
              <a:gd name="T26" fmla="*/ 1280 w 4371"/>
              <a:gd name="T27" fmla="*/ 666 h 1066"/>
              <a:gd name="T28" fmla="*/ 67 w 4371"/>
              <a:gd name="T29" fmla="*/ 1066 h 1066"/>
              <a:gd name="T30" fmla="*/ 0 w 4371"/>
              <a:gd name="T31" fmla="*/ 845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rotWithShape="1">
            <a:gsLst>
              <a:gs pos="0">
                <a:srgbClr val="990000"/>
              </a:gs>
              <a:gs pos="100000">
                <a:srgbClr val="FF9933"/>
              </a:gs>
            </a:gsLst>
            <a:lin ang="0" scaled="1"/>
          </a:gradFill>
          <a:ln>
            <a:noFill/>
          </a:ln>
          <a:effectLst/>
          <a:scene3d>
            <a:camera prst="legacyPerspectiveTopRight">
              <a:rot lat="600000" lon="20999999" rev="0"/>
            </a:camera>
            <a:lightRig dir="b" rig="legacyFlat4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anchor="ctr" wrap="none">
            <a:flatTx z="0"/>
          </a:bodyPr>
          <a:p>
            <a:endParaRPr lang="en-US"/>
          </a:p>
        </p:txBody>
      </p:sp>
      <p:sp>
        <p:nvSpPr>
          <p:cNvPr id="1048626" name="AutoShape 42"/>
          <p:cNvSpPr>
            <a:spLocks noChangeArrowheads="1"/>
          </p:cNvSpPr>
          <p:nvPr/>
        </p:nvSpPr>
        <p:spPr bwMode="gray">
          <a:xfrm>
            <a:off x="6292155" y="4731990"/>
            <a:ext cx="1781175" cy="195387"/>
          </a:xfrm>
          <a:prstGeom prst="bevel">
            <a:avLst>
              <a:gd name="adj" fmla="val 5949"/>
            </a:avLst>
          </a:prstGeom>
          <a:solidFill>
            <a:srgbClr val="B0D795"/>
          </a:solidFill>
          <a:ln>
            <a:noFill/>
          </a:ln>
          <a:effectLst/>
        </p:spPr>
        <p:txBody>
          <a:bodyPr anchor="ctr" wrap="none"/>
          <a:p>
            <a:endParaRPr altLang="en-US" dirty="0" sz="1600" i="0" lang="en-US"/>
          </a:p>
        </p:txBody>
      </p:sp>
      <p:sp>
        <p:nvSpPr>
          <p:cNvPr id="1048627" name="AutoShape 44"/>
          <p:cNvSpPr>
            <a:spLocks noChangeArrowheads="1"/>
          </p:cNvSpPr>
          <p:nvPr/>
        </p:nvSpPr>
        <p:spPr bwMode="gray">
          <a:xfrm>
            <a:off x="4206180" y="4731990"/>
            <a:ext cx="1781175" cy="195387"/>
          </a:xfrm>
          <a:prstGeom prst="bevel">
            <a:avLst>
              <a:gd name="adj" fmla="val 5949"/>
            </a:avLst>
          </a:prstGeom>
          <a:solidFill>
            <a:srgbClr val="B0D795"/>
          </a:solidFill>
          <a:ln>
            <a:noFill/>
          </a:ln>
          <a:effectLst/>
        </p:spPr>
        <p:txBody>
          <a:bodyPr anchor="ctr" wrap="none"/>
          <a:p>
            <a:endParaRPr altLang="en-US" dirty="0" sz="1600" i="0" lang="en-US"/>
          </a:p>
        </p:txBody>
      </p:sp>
      <p:sp>
        <p:nvSpPr>
          <p:cNvPr id="1048628" name="AutoShape 45"/>
          <p:cNvSpPr>
            <a:spLocks noChangeArrowheads="1"/>
          </p:cNvSpPr>
          <p:nvPr/>
        </p:nvSpPr>
        <p:spPr bwMode="gray">
          <a:xfrm>
            <a:off x="2053530" y="4731990"/>
            <a:ext cx="1781175" cy="195387"/>
          </a:xfrm>
          <a:prstGeom prst="bevel">
            <a:avLst>
              <a:gd name="adj" fmla="val 5949"/>
            </a:avLst>
          </a:prstGeom>
          <a:solidFill>
            <a:srgbClr val="B0D795"/>
          </a:solidFill>
          <a:ln>
            <a:noFill/>
          </a:ln>
          <a:effectLst/>
        </p:spPr>
        <p:txBody>
          <a:bodyPr anchor="ctr" wrap="none"/>
          <a:p>
            <a:endParaRPr altLang="en-US" dirty="0" sz="1600" i="0" lang="en-US"/>
          </a:p>
        </p:txBody>
      </p:sp>
      <p:sp>
        <p:nvSpPr>
          <p:cNvPr id="1048629" name="Line 38"/>
          <p:cNvSpPr>
            <a:spLocks noChangeShapeType="1"/>
          </p:cNvSpPr>
          <p:nvPr/>
        </p:nvSpPr>
        <p:spPr bwMode="gray">
          <a:xfrm flipH="1">
            <a:off x="6140732" y="2571750"/>
            <a:ext cx="8548" cy="2376264"/>
          </a:xfrm>
          <a:prstGeom prst="line"/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630" name="Rectangle 48"/>
          <p:cNvSpPr>
            <a:spLocks noChangeArrowheads="1"/>
          </p:cNvSpPr>
          <p:nvPr/>
        </p:nvSpPr>
        <p:spPr bwMode="auto">
          <a:xfrm>
            <a:off x="2267744" y="962315"/>
            <a:ext cx="4680519" cy="523220"/>
          </a:xfrm>
          <a:prstGeom prst="rect"/>
          <a:noFill/>
          <a:ln>
            <a:noFill/>
          </a:ln>
          <a:effectLst/>
        </p:spPr>
        <p:txBody>
          <a:bodyPr wrap="square">
            <a:spAutoFit/>
            <a:scene3d>
              <a:camera prst="obliqueBottomRight"/>
              <a:lightRig dir="t" rig="threePt"/>
            </a:scene3d>
          </a:bodyPr>
          <a:p>
            <a:pPr algn="l" eaLnBrk="0" hangingPunct="0"/>
            <a:r>
              <a:rPr altLang="en-US" b="1" dirty="0" sz="2800" i="0" lang="fa-IR" smtClean="0"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</a:rPr>
              <a:t>راهبرهای اساسی مصرف پروتئین</a:t>
            </a:r>
            <a:endParaRPr altLang="en-US" b="1" dirty="0" sz="2800" i="0" lang="en-US"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  <a:latin typeface="IranNastaliq" panose="02020505000000020003" pitchFamily="18" charset="0"/>
            </a:endParaRPr>
          </a:p>
        </p:txBody>
      </p:sp>
      <p:sp>
        <p:nvSpPr>
          <p:cNvPr id="1048631" name="Rectangle 23"/>
          <p:cNvSpPr/>
          <p:nvPr/>
        </p:nvSpPr>
        <p:spPr>
          <a:xfrm>
            <a:off x="6292155" y="-118906"/>
            <a:ext cx="2880320" cy="1079246"/>
          </a:xfrm>
          <a:prstGeom prst="rect"/>
          <a:scene3d>
            <a:camera prst="obliqueBottomLeft"/>
            <a:lightRig dir="t" rig="threePt"/>
          </a:scene3d>
          <a:sp3d>
            <a:bevelT w="152400" h="50800" prst="softRound"/>
          </a:sp3d>
        </p:spPr>
        <p:txBody>
          <a:bodyPr wrap="square">
            <a:spAutoFit/>
          </a:bodyPr>
          <a:p>
            <a:pPr algn="ctr" eaLnBrk="0" hangingPunct="0"/>
            <a:r>
              <a:rPr altLang="zh-CN" b="1" dirty="0" sz="6600" lang="fa-IR" smtClean="0"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Verdana" pitchFamily="34" charset="0"/>
              </a:rPr>
              <a:t>پروتئین</a:t>
            </a:r>
            <a:endParaRPr altLang="zh-CN" b="1" dirty="0" sz="6600" lang="en-US">
              <a:ln w="2222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latin typeface="Verdana" pitchFamily="34" charset="0"/>
            </a:endParaRPr>
          </a:p>
        </p:txBody>
      </p:sp>
      <p:sp>
        <p:nvSpPr>
          <p:cNvPr id="1048632" name="Text Box 47"/>
          <p:cNvSpPr txBox="1">
            <a:spLocks noChangeArrowheads="1"/>
          </p:cNvSpPr>
          <p:nvPr/>
        </p:nvSpPr>
        <p:spPr bwMode="gray">
          <a:xfrm>
            <a:off x="6084168" y="2712733"/>
            <a:ext cx="2247354" cy="784830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 indent="-120650" marL="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indent="-342900" marL="342900" rtl="1">
              <a:spcBef>
                <a:spcPct val="50000"/>
              </a:spcBef>
              <a:buFont typeface="+mj-lt"/>
              <a:buAutoNum type="arabicPeriod"/>
            </a:pPr>
            <a:r>
              <a:rPr altLang="en-US" b="1" dirty="0" lang="fa-IR" smtClean="0">
                <a:solidFill>
                  <a:srgbClr val="1C1C1C"/>
                </a:solidFill>
              </a:rPr>
              <a:t>مصرف کافی در هر </a:t>
            </a:r>
          </a:p>
          <a:p>
            <a:pPr algn="ctr" indent="0" marL="0" rtl="1">
              <a:spcBef>
                <a:spcPct val="50000"/>
              </a:spcBef>
            </a:pPr>
            <a:r>
              <a:rPr altLang="en-US" b="1" dirty="0" lang="fa-IR" smtClean="0">
                <a:solidFill>
                  <a:srgbClr val="1C1C1C"/>
                </a:solidFill>
              </a:rPr>
              <a:t>وعده</a:t>
            </a:r>
            <a:endParaRPr altLang="en-US" b="1" dirty="0" i="1" lang="en-US">
              <a:solidFill>
                <a:srgbClr val="1C1C1C"/>
              </a:solidFill>
            </a:endParaRPr>
          </a:p>
        </p:txBody>
      </p:sp>
      <p:sp>
        <p:nvSpPr>
          <p:cNvPr id="1048633" name="Text Box 47"/>
          <p:cNvSpPr txBox="1">
            <a:spLocks noChangeArrowheads="1"/>
          </p:cNvSpPr>
          <p:nvPr/>
        </p:nvSpPr>
        <p:spPr bwMode="gray">
          <a:xfrm>
            <a:off x="6119602" y="3736652"/>
            <a:ext cx="2124806" cy="891641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 indent="-120650" marL="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indent="-342900" marL="342900" rtl="1">
              <a:spcBef>
                <a:spcPct val="50000"/>
              </a:spcBef>
              <a:buFont typeface="+mj-lt"/>
              <a:buAutoNum type="arabicPeriod" startAt="2"/>
            </a:pPr>
            <a:r>
              <a:rPr altLang="en-US" b="1" dirty="0" lang="fa-IR" smtClean="0">
                <a:solidFill>
                  <a:srgbClr val="1C1C1C"/>
                </a:solidFill>
              </a:rPr>
              <a:t>تاکید بر پروتئین های کامل (دو بار درروز) </a:t>
            </a:r>
            <a:endParaRPr altLang="en-US" b="1" dirty="0" i="0" lang="en-US">
              <a:solidFill>
                <a:srgbClr val="1C1C1C"/>
              </a:solidFill>
            </a:endParaRPr>
          </a:p>
        </p:txBody>
      </p:sp>
      <p:sp>
        <p:nvSpPr>
          <p:cNvPr id="1048634" name="Text Box 47"/>
          <p:cNvSpPr txBox="1">
            <a:spLocks noChangeArrowheads="1"/>
          </p:cNvSpPr>
          <p:nvPr/>
        </p:nvSpPr>
        <p:spPr bwMode="gray">
          <a:xfrm>
            <a:off x="4067428" y="2800548"/>
            <a:ext cx="2088747" cy="89164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 indent="-120650" marL="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indent="-342900" marL="342900" rtl="1">
              <a:spcBef>
                <a:spcPct val="50000"/>
              </a:spcBef>
              <a:buFont typeface="+mj-lt"/>
              <a:buAutoNum type="arabicPeriod" startAt="3"/>
            </a:pPr>
            <a:r>
              <a:rPr altLang="en-US" b="1" dirty="0" lang="fa-IR" smtClean="0">
                <a:solidFill>
                  <a:srgbClr val="1C1C1C"/>
                </a:solidFill>
              </a:rPr>
              <a:t>مصرف پروتئین های زود جذب در مواقع کلیدی</a:t>
            </a:r>
            <a:endParaRPr altLang="en-US" b="1" dirty="0" i="0" lang="en-US">
              <a:solidFill>
                <a:srgbClr val="1C1C1C"/>
              </a:solidFill>
            </a:endParaRPr>
          </a:p>
        </p:txBody>
      </p:sp>
      <p:sp>
        <p:nvSpPr>
          <p:cNvPr id="1048635" name="Text Box 47"/>
          <p:cNvSpPr txBox="1">
            <a:spLocks noChangeArrowheads="1"/>
          </p:cNvSpPr>
          <p:nvPr/>
        </p:nvSpPr>
        <p:spPr bwMode="gray">
          <a:xfrm>
            <a:off x="4056224" y="3736652"/>
            <a:ext cx="2099952" cy="89164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 indent="-120650" marL="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indent="-342900" marL="342900" rtl="1">
              <a:spcBef>
                <a:spcPct val="50000"/>
              </a:spcBef>
              <a:buFont typeface="+mj-lt"/>
              <a:buAutoNum type="arabicPeriod" startAt="4"/>
            </a:pPr>
            <a:r>
              <a:rPr altLang="en-US" b="1" dirty="0" lang="fa-IR" smtClean="0">
                <a:solidFill>
                  <a:srgbClr val="1C1C1C"/>
                </a:solidFill>
              </a:rPr>
              <a:t>مصرف پروتئین های دیر جذب در  مابقی  اوقات</a:t>
            </a:r>
            <a:endParaRPr altLang="en-US" b="1" dirty="0" i="0" lang="en-US">
              <a:solidFill>
                <a:srgbClr val="1C1C1C"/>
              </a:solidFill>
            </a:endParaRPr>
          </a:p>
        </p:txBody>
      </p:sp>
      <p:sp>
        <p:nvSpPr>
          <p:cNvPr id="1048636" name="Text Box 47"/>
          <p:cNvSpPr txBox="1">
            <a:spLocks noChangeArrowheads="1"/>
          </p:cNvSpPr>
          <p:nvPr/>
        </p:nvSpPr>
        <p:spPr bwMode="gray">
          <a:xfrm>
            <a:off x="1907704" y="3075806"/>
            <a:ext cx="2125439" cy="646331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 indent="-120650" marL="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indent="-342900" marL="342900" rtl="1">
              <a:spcBef>
                <a:spcPct val="50000"/>
              </a:spcBef>
              <a:buFont typeface="+mj-lt"/>
              <a:buAutoNum type="arabicPeriod" startAt="5"/>
            </a:pPr>
            <a:r>
              <a:rPr altLang="en-US" b="1" dirty="0" lang="fa-IR" smtClean="0">
                <a:solidFill>
                  <a:srgbClr val="1C1C1C"/>
                </a:solidFill>
              </a:rPr>
              <a:t>مصرف پروتئین های گیاهی</a:t>
            </a:r>
            <a:endParaRPr altLang="en-US" b="1" dirty="0" i="0" lang="en-US">
              <a:solidFill>
                <a:srgbClr val="1C1C1C"/>
              </a:solidFill>
            </a:endParaRPr>
          </a:p>
        </p:txBody>
      </p:sp>
      <p:sp>
        <p:nvSpPr>
          <p:cNvPr id="1048637" name="Text Box 47"/>
          <p:cNvSpPr txBox="1">
            <a:spLocks noChangeArrowheads="1"/>
          </p:cNvSpPr>
          <p:nvPr/>
        </p:nvSpPr>
        <p:spPr bwMode="gray">
          <a:xfrm>
            <a:off x="1977330" y="3736652"/>
            <a:ext cx="2162622" cy="89164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 indent="-120650" marL="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indent="-342900" marL="342900" rtl="1">
              <a:spcBef>
                <a:spcPct val="50000"/>
              </a:spcBef>
              <a:buFont typeface="+mj-lt"/>
              <a:buAutoNum type="arabicPeriod" startAt="6"/>
            </a:pPr>
            <a:r>
              <a:rPr altLang="en-US" b="1" dirty="0" lang="fa-IR" smtClean="0">
                <a:solidFill>
                  <a:srgbClr val="1C1C1C"/>
                </a:solidFill>
              </a:rPr>
              <a:t>مصرف مکمل های  پروتئینی با وعده های غذایی</a:t>
            </a:r>
            <a:endParaRPr altLang="en-US" b="1" dirty="0" i="0" lang="en-US">
              <a:solidFill>
                <a:srgbClr val="1C1C1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Tm="5000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Rectangle 4"/>
          <p:cNvSpPr/>
          <p:nvPr/>
        </p:nvSpPr>
        <p:spPr>
          <a:xfrm>
            <a:off x="2123728" y="123478"/>
            <a:ext cx="5581929" cy="769441"/>
          </a:xfrm>
          <a:prstGeom prst="rect"/>
          <a:noFill/>
          <a:scene3d>
            <a:camera prst="obliqueBottomLeft"/>
            <a:lightRig dir="t" rig="threePt"/>
          </a:scene3d>
          <a:sp3d>
            <a:bevelT w="152400" h="50800" prst="softRound"/>
          </a:sp3d>
        </p:spPr>
        <p:txBody>
          <a:bodyPr wrap="square">
            <a:spAutoFit/>
          </a:bodyPr>
          <a:p>
            <a:pPr algn="ctr" eaLnBrk="0" hangingPunct="0"/>
            <a:r>
              <a:rPr altLang="zh-CN" b="1" dirty="0" sz="4400" lang="fa-IR" smtClean="0">
                <a:ln w="22225" cap="flat"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26856">
                        <a:schemeClr val="tx1">
                          <a:lumMod val="95000"/>
                          <a:lumOff val="5000"/>
                        </a:schemeClr>
                      </a:gs>
                      <a:gs pos="72000">
                        <a:schemeClr val="tx1">
                          <a:lumMod val="75000"/>
                          <a:lumOff val="25000"/>
                        </a:schemeClr>
                      </a:gs>
                      <a:gs pos="75000">
                        <a:schemeClr val="tx1">
                          <a:lumMod val="95000"/>
                          <a:lumOff val="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</a:ln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انواع تیپ های بدنی </a:t>
            </a:r>
            <a:endParaRPr altLang="zh-CN" b="1" dirty="0" sz="4400" lang="en-US">
              <a:ln w="22225" cap="flat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6856">
                      <a:schemeClr val="tx1">
                        <a:lumMod val="95000"/>
                        <a:lumOff val="5000"/>
                      </a:schemeClr>
                    </a:gs>
                    <a:gs pos="72000">
                      <a:schemeClr val="tx1">
                        <a:lumMod val="75000"/>
                        <a:lumOff val="25000"/>
                      </a:schemeClr>
                    </a:gs>
                    <a:gs pos="7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prstDash val="solid"/>
                <a:round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  <p:sp>
        <p:nvSpPr>
          <p:cNvPr id="1048639" name="Rectangle 5"/>
          <p:cNvSpPr/>
          <p:nvPr/>
        </p:nvSpPr>
        <p:spPr>
          <a:xfrm>
            <a:off x="4623057" y="1306930"/>
            <a:ext cx="4434264" cy="1077218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just" rtl="1">
              <a:lnSpc>
                <a:spcPct val="150000"/>
              </a:lnSpc>
            </a:pPr>
            <a:r>
              <a:rPr b="1" dirty="0" sz="1600" lang="fa-IR" smtClean="0">
                <a:ln w="0">
                  <a:solidFill>
                    <a:schemeClr val="tx1"/>
                  </a:solidFill>
                </a:ln>
              </a:rPr>
              <a:t>ویلیام اچ شلدون برای اولین بار در دهه 1940 انسان ها را از   نظر آناتومی و شکل ساختار بدنی به سه گروه تقسیم  کرد.</a:t>
            </a:r>
          </a:p>
          <a:p>
            <a:pPr algn="just" rtl="1"/>
            <a:r>
              <a:rPr dirty="0" sz="1600" lang="fa-IR" smtClean="0">
                <a:ln w="0"/>
              </a:rPr>
              <a:t> </a:t>
            </a:r>
            <a:endParaRPr b="0" cap="none" dirty="0" sz="1600" lang="en-US" spc="0">
              <a:ln w="0"/>
              <a:solidFill>
                <a:schemeClr val="tx1"/>
              </a:solidFill>
            </a:endParaRPr>
          </a:p>
        </p:txBody>
      </p:sp>
      <p:grpSp>
        <p:nvGrpSpPr>
          <p:cNvPr id="64" name="Group 6"/>
          <p:cNvGrpSpPr/>
          <p:nvPr/>
        </p:nvGrpSpPr>
        <p:grpSpPr>
          <a:xfrm>
            <a:off x="6327005" y="4151270"/>
            <a:ext cx="2221215" cy="774350"/>
            <a:chOff x="172436" y="1940222"/>
            <a:chExt cx="2221215" cy="774350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8900000" scaled="1"/>
          </a:gradFill>
          <a:scene3d>
            <a:camera prst="orthographicFront"/>
            <a:lightRig dir="t" rig="flat"/>
          </a:scene3d>
        </p:grpSpPr>
        <p:sp>
          <p:nvSpPr>
            <p:cNvPr id="1048640" name="Rectangle 7"/>
            <p:cNvSpPr/>
            <p:nvPr/>
          </p:nvSpPr>
          <p:spPr>
            <a:xfrm>
              <a:off x="172436" y="1940222"/>
              <a:ext cx="2221215" cy="774350"/>
            </a:xfrm>
            <a:prstGeom prst="rect"/>
            <a:grpFill/>
            <a:sp3d z="-190500"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1256455"/>
                <a:satOff val="-1094"/>
                <a:lumOff val="-1"/>
                <a:alphaOff val="0"/>
              </a:schemeClr>
            </a:lnRef>
            <a:fillRef idx="1">
              <a:schemeClr val="accent2">
                <a:tint val="40000"/>
                <a:alpha val="90000"/>
                <a:hueOff val="1256455"/>
                <a:satOff val="-1094"/>
                <a:lumOff val="-1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1256455"/>
                <a:satOff val="-1094"/>
                <a:lumOff val="-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8641" name="Rectangle 8"/>
            <p:cNvSpPr/>
            <p:nvPr/>
          </p:nvSpPr>
          <p:spPr>
            <a:xfrm>
              <a:off x="527830" y="1940222"/>
              <a:ext cx="1865821" cy="774350"/>
            </a:xfrm>
            <a:prstGeom prst="rect"/>
            <a:grpFill/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170688" lIns="0" numCol="1" rIns="170688" spcCol="1270" spcFirstLastPara="0" tIns="170688" vert="horz" wrap="square">
              <a:noAutofit/>
            </a:bodyPr>
            <a:p>
              <a:pPr algn="ctr" defTabSz="1066800" lvl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dirty="0" sz="2400" kern="1200" lang="fa-IR"/>
            </a:p>
          </p:txBody>
        </p:sp>
      </p:grpSp>
      <p:grpSp>
        <p:nvGrpSpPr>
          <p:cNvPr id="65" name="Group 9"/>
          <p:cNvGrpSpPr/>
          <p:nvPr/>
        </p:nvGrpSpPr>
        <p:grpSpPr>
          <a:xfrm>
            <a:off x="6324600" y="3301659"/>
            <a:ext cx="2226024" cy="774350"/>
            <a:chOff x="351864" y="785913"/>
            <a:chExt cx="2153823" cy="774350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8100000" scaled="1"/>
          </a:gradFill>
          <a:scene3d>
            <a:camera prst="orthographicFront"/>
            <a:lightRig dir="t" rig="flat"/>
          </a:scene3d>
        </p:grpSpPr>
        <p:sp>
          <p:nvSpPr>
            <p:cNvPr id="1048642" name="Rectangle 10"/>
            <p:cNvSpPr/>
            <p:nvPr/>
          </p:nvSpPr>
          <p:spPr>
            <a:xfrm>
              <a:off x="351864" y="785913"/>
              <a:ext cx="2153823" cy="774350"/>
            </a:xfrm>
            <a:prstGeom prst="rect"/>
            <a:grpFill/>
            <a:sp3d z="-190500"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8643" name="Rectangle 11"/>
            <p:cNvSpPr/>
            <p:nvPr/>
          </p:nvSpPr>
          <p:spPr>
            <a:xfrm>
              <a:off x="696475" y="785913"/>
              <a:ext cx="1809212" cy="774350"/>
            </a:xfrm>
            <a:prstGeom prst="rect"/>
            <a:grpFill/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170688" lIns="0" numCol="1" rIns="170688" spcCol="1270" spcFirstLastPara="0" tIns="170688" vert="horz" wrap="square">
              <a:noAutofit/>
            </a:bodyPr>
            <a:p>
              <a:pPr algn="ctr" defTabSz="1066800" lvl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dirty="0" sz="2400" kern="1200" lang="fa-IR"/>
            </a:p>
          </p:txBody>
        </p:sp>
      </p:grpSp>
      <p:grpSp>
        <p:nvGrpSpPr>
          <p:cNvPr id="66" name="Group 12"/>
          <p:cNvGrpSpPr/>
          <p:nvPr/>
        </p:nvGrpSpPr>
        <p:grpSpPr>
          <a:xfrm>
            <a:off x="6325019" y="2458080"/>
            <a:ext cx="2226024" cy="774350"/>
            <a:chOff x="351864" y="785913"/>
            <a:chExt cx="2153823" cy="774350"/>
          </a:xfrm>
          <a:scene3d>
            <a:camera prst="orthographicFront"/>
            <a:lightRig dir="t" rig="flat"/>
          </a:scene3d>
        </p:grpSpPr>
        <p:sp>
          <p:nvSpPr>
            <p:cNvPr id="1048644" name="Rectangle 13"/>
            <p:cNvSpPr/>
            <p:nvPr/>
          </p:nvSpPr>
          <p:spPr>
            <a:xfrm>
              <a:off x="351864" y="785913"/>
              <a:ext cx="2153823" cy="774350"/>
            </a:xfrm>
            <a:prstGeom prst="rect"/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2700000" scaled="1"/>
            </a:gradFill>
            <a:sp3d z="-190500"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8645" name="Rectangle 14"/>
            <p:cNvSpPr/>
            <p:nvPr/>
          </p:nvSpPr>
          <p:spPr>
            <a:xfrm>
              <a:off x="696475" y="785913"/>
              <a:ext cx="1809212" cy="774350"/>
            </a:xfrm>
            <a:prstGeom prst="rect"/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170688" lIns="0" numCol="1" rIns="170688" spcCol="1270" spcFirstLastPara="0" tIns="170688" vert="horz" wrap="square">
              <a:noAutofit/>
            </a:bodyPr>
            <a:p>
              <a:pPr algn="ctr" defTabSz="1066800" lvl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dirty="0" sz="2400" kern="1200" lang="fa-IR"/>
            </a:p>
          </p:txBody>
        </p:sp>
      </p:grpSp>
      <p:sp>
        <p:nvSpPr>
          <p:cNvPr id="1048646" name="Rectangle 18"/>
          <p:cNvSpPr/>
          <p:nvPr/>
        </p:nvSpPr>
        <p:spPr>
          <a:xfrm>
            <a:off x="6607491" y="2574022"/>
            <a:ext cx="1398140" cy="523220"/>
          </a:xfrm>
          <a:prstGeom prst="rect"/>
        </p:spPr>
        <p:txBody>
          <a:bodyPr wrap="none">
            <a:spAutoFit/>
          </a:bodyPr>
          <a:p>
            <a:pPr algn="r" rtl="1"/>
            <a:r>
              <a:rPr dirty="0" sz="2800" lang="fa-IR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oper Black" pitchFamily="18" charset="0"/>
              </a:rPr>
              <a:t>اکتومورف</a:t>
            </a:r>
            <a:endParaRPr dirty="0" sz="2800" lang="fa-IR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048647" name="Rectangle 19"/>
          <p:cNvSpPr/>
          <p:nvPr/>
        </p:nvSpPr>
        <p:spPr>
          <a:xfrm>
            <a:off x="6670010" y="3411800"/>
            <a:ext cx="1410964" cy="523220"/>
          </a:xfrm>
          <a:prstGeom prst="rect"/>
        </p:spPr>
        <p:txBody>
          <a:bodyPr wrap="none">
            <a:spAutoFit/>
          </a:bodyPr>
          <a:p>
            <a:pPr algn="ctr" rtl="1"/>
            <a:r>
              <a:rPr dirty="0" sz="2800" lang="fa-IR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oper Black" pitchFamily="18" charset="0"/>
              </a:rPr>
              <a:t>مزومورف</a:t>
            </a:r>
            <a:endParaRPr dirty="0" sz="2800" lang="fa-IR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048648" name="Rectangle 20"/>
          <p:cNvSpPr/>
          <p:nvPr/>
        </p:nvSpPr>
        <p:spPr>
          <a:xfrm>
            <a:off x="6574629" y="4276835"/>
            <a:ext cx="1378904" cy="523220"/>
          </a:xfrm>
          <a:prstGeom prst="rect"/>
        </p:spPr>
        <p:txBody>
          <a:bodyPr wrap="none">
            <a:spAutoFit/>
          </a:bodyPr>
          <a:p>
            <a:pPr algn="r" rtl="1"/>
            <a:r>
              <a:rPr dirty="0" sz="2800" lang="fa-IR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oper Black" pitchFamily="18" charset="0"/>
              </a:rPr>
              <a:t>اندومورف</a:t>
            </a:r>
            <a:endParaRPr dirty="0" sz="2800" lang="en-US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2097154" name="Picture 2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8236" r="9412"/>
          <a:stretch>
            <a:fillRect/>
          </a:stretch>
        </p:blipFill>
        <p:spPr>
          <a:xfrm>
            <a:off x="179512" y="1275606"/>
            <a:ext cx="4422720" cy="3816424"/>
          </a:xfrm>
          <a:prstGeom prst="rect"/>
        </p:spPr>
      </p:pic>
    </p:spTree>
  </p:cSld>
  <p:clrMapOvr>
    <a:masterClrMapping/>
  </p:clrMapOvr>
  <p:transition xmlns:p14="http://schemas.microsoft.com/office/powerpoint/2010/main" spd="slow" advTm="5000"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10"/>
          <p:cNvGrpSpPr/>
          <p:nvPr/>
        </p:nvGrpSpPr>
        <p:grpSpPr>
          <a:xfrm>
            <a:off x="1619673" y="555526"/>
            <a:ext cx="372637" cy="1220244"/>
            <a:chOff x="1024503" y="3803037"/>
            <a:chExt cx="847141" cy="2774070"/>
          </a:xfrm>
        </p:grpSpPr>
        <p:sp>
          <p:nvSpPr>
            <p:cNvPr id="1048649" name="Cube 11"/>
            <p:cNvSpPr/>
            <p:nvPr/>
          </p:nvSpPr>
          <p:spPr>
            <a:xfrm flipH="1">
              <a:off x="1024503" y="4794096"/>
              <a:ext cx="847141" cy="809655"/>
            </a:xfrm>
            <a:prstGeom prst="cube"/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0" name="Cube 12"/>
            <p:cNvSpPr/>
            <p:nvPr/>
          </p:nvSpPr>
          <p:spPr>
            <a:xfrm flipH="1">
              <a:off x="1024503" y="3823325"/>
              <a:ext cx="847141" cy="809655"/>
            </a:xfrm>
            <a:prstGeom prst="cube"/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1" name="Cube 13"/>
            <p:cNvSpPr/>
            <p:nvPr/>
          </p:nvSpPr>
          <p:spPr>
            <a:xfrm flipH="1">
              <a:off x="1024503" y="5767452"/>
              <a:ext cx="847141" cy="809655"/>
            </a:xfrm>
            <a:prstGeom prst="cube"/>
            <a:solidFill>
              <a:srgbClr val="09A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2" name="TextBox 14"/>
            <p:cNvSpPr txBox="1"/>
            <p:nvPr/>
          </p:nvSpPr>
          <p:spPr>
            <a:xfrm>
              <a:off x="1351900" y="3803037"/>
              <a:ext cx="423572" cy="1160359"/>
            </a:xfrm>
            <a:prstGeom prst="rect"/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wrap="square">
              <a:spAutoFit/>
            </a:bodyPr>
            <a:p>
              <a:pPr algn="ctr"/>
              <a:r>
                <a:rPr b="1" dirty="0" sz="2000" lang="en-US" smtClean="0">
                  <a:solidFill>
                    <a:schemeClr val="bg1"/>
                  </a:solidFill>
                </a:rPr>
                <a:t>1</a:t>
              </a:r>
              <a:endParaRPr b="1" dirty="0" sz="2800"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21"/>
          <p:cNvGrpSpPr/>
          <p:nvPr/>
        </p:nvGrpSpPr>
        <p:grpSpPr>
          <a:xfrm>
            <a:off x="1619672" y="1855562"/>
            <a:ext cx="372637" cy="1220244"/>
            <a:chOff x="1024503" y="3803037"/>
            <a:chExt cx="847141" cy="2774070"/>
          </a:xfrm>
        </p:grpSpPr>
        <p:sp>
          <p:nvSpPr>
            <p:cNvPr id="1048653" name="Cube 22"/>
            <p:cNvSpPr/>
            <p:nvPr/>
          </p:nvSpPr>
          <p:spPr>
            <a:xfrm flipH="1">
              <a:off x="1024503" y="4794096"/>
              <a:ext cx="847141" cy="809655"/>
            </a:xfrm>
            <a:prstGeom prst="cube"/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4" name="Cube 23"/>
            <p:cNvSpPr/>
            <p:nvPr/>
          </p:nvSpPr>
          <p:spPr>
            <a:xfrm flipH="1">
              <a:off x="1024503" y="3823325"/>
              <a:ext cx="847141" cy="809655"/>
            </a:xfrm>
            <a:prstGeom prst="cube"/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5" name="Cube 24"/>
            <p:cNvSpPr/>
            <p:nvPr/>
          </p:nvSpPr>
          <p:spPr>
            <a:xfrm flipH="1">
              <a:off x="1024503" y="5767452"/>
              <a:ext cx="847141" cy="809655"/>
            </a:xfrm>
            <a:prstGeom prst="cube"/>
            <a:solidFill>
              <a:srgbClr val="09A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6" name="TextBox 25"/>
            <p:cNvSpPr txBox="1"/>
            <p:nvPr/>
          </p:nvSpPr>
          <p:spPr>
            <a:xfrm>
              <a:off x="1351905" y="3803037"/>
              <a:ext cx="423572" cy="1160359"/>
            </a:xfrm>
            <a:prstGeom prst="rect"/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wrap="square">
              <a:spAutoFit/>
            </a:bodyPr>
            <a:p>
              <a:pPr algn="ctr"/>
              <a:r>
                <a:rPr b="1" dirty="0" sz="2000" lang="fa-IR" smtClean="0">
                  <a:solidFill>
                    <a:schemeClr val="bg1"/>
                  </a:solidFill>
                </a:rPr>
                <a:t>4</a:t>
              </a:r>
              <a:endParaRPr b="1" dirty="0" sz="2800"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26"/>
          <p:cNvGrpSpPr/>
          <p:nvPr/>
        </p:nvGrpSpPr>
        <p:grpSpPr>
          <a:xfrm>
            <a:off x="1619672" y="3160630"/>
            <a:ext cx="372637" cy="1211320"/>
            <a:chOff x="1024503" y="3823325"/>
            <a:chExt cx="847141" cy="2753782"/>
          </a:xfrm>
        </p:grpSpPr>
        <p:sp>
          <p:nvSpPr>
            <p:cNvPr id="1048657" name="Cube 27"/>
            <p:cNvSpPr/>
            <p:nvPr/>
          </p:nvSpPr>
          <p:spPr>
            <a:xfrm flipH="1">
              <a:off x="1024503" y="4794096"/>
              <a:ext cx="847141" cy="809655"/>
            </a:xfrm>
            <a:prstGeom prst="cube"/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8" name="Cube 28"/>
            <p:cNvSpPr/>
            <p:nvPr/>
          </p:nvSpPr>
          <p:spPr>
            <a:xfrm flipH="1">
              <a:off x="1024503" y="3823325"/>
              <a:ext cx="847141" cy="809655"/>
            </a:xfrm>
            <a:prstGeom prst="cube"/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59" name="Cube 29"/>
            <p:cNvSpPr/>
            <p:nvPr/>
          </p:nvSpPr>
          <p:spPr>
            <a:xfrm flipH="1">
              <a:off x="1024503" y="5767452"/>
              <a:ext cx="847141" cy="809655"/>
            </a:xfrm>
            <a:prstGeom prst="cube"/>
            <a:solidFill>
              <a:srgbClr val="09A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60" name="TextBox 30"/>
            <p:cNvSpPr txBox="1"/>
            <p:nvPr/>
          </p:nvSpPr>
          <p:spPr>
            <a:xfrm>
              <a:off x="1351900" y="3866796"/>
              <a:ext cx="423572" cy="1160359"/>
            </a:xfrm>
            <a:prstGeom prst="rect"/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wrap="square">
              <a:spAutoFit/>
            </a:bodyPr>
            <a:p>
              <a:pPr algn="ctr"/>
              <a:r>
                <a:rPr b="1" dirty="0" sz="2000" lang="fa-IR" smtClean="0">
                  <a:solidFill>
                    <a:schemeClr val="bg1"/>
                  </a:solidFill>
                </a:rPr>
                <a:t>7</a:t>
              </a:r>
              <a:endParaRPr b="1" dirty="0" sz="2800"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1"/>
          <p:cNvGrpSpPr/>
          <p:nvPr/>
        </p:nvGrpSpPr>
        <p:grpSpPr>
          <a:xfrm>
            <a:off x="5135228" y="1692966"/>
            <a:ext cx="372637" cy="783165"/>
            <a:chOff x="1024503" y="3823325"/>
            <a:chExt cx="847141" cy="1780426"/>
          </a:xfrm>
        </p:grpSpPr>
        <p:sp>
          <p:nvSpPr>
            <p:cNvPr id="1048661" name="Cube 32"/>
            <p:cNvSpPr/>
            <p:nvPr/>
          </p:nvSpPr>
          <p:spPr>
            <a:xfrm flipH="1">
              <a:off x="1024503" y="4794096"/>
              <a:ext cx="847141" cy="809655"/>
            </a:xfrm>
            <a:prstGeom prst="cube"/>
            <a:solidFill>
              <a:srgbClr val="09A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62" name="Cube 33"/>
            <p:cNvSpPr/>
            <p:nvPr/>
          </p:nvSpPr>
          <p:spPr>
            <a:xfrm flipH="1">
              <a:off x="1024503" y="3823325"/>
              <a:ext cx="847141" cy="809655"/>
            </a:xfrm>
            <a:prstGeom prst="cube"/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663" name="TextBox 42"/>
          <p:cNvSpPr txBox="1"/>
          <p:nvPr/>
        </p:nvSpPr>
        <p:spPr>
          <a:xfrm>
            <a:off x="1763687" y="987574"/>
            <a:ext cx="186319" cy="510413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sz="2000" lang="fa-IR" smtClean="0">
                <a:solidFill>
                  <a:schemeClr val="bg1"/>
                </a:solidFill>
              </a:rPr>
              <a:t>2</a:t>
            </a:r>
            <a:endParaRPr b="1" dirty="0" sz="2800" lang="en-US">
              <a:solidFill>
                <a:schemeClr val="bg1"/>
              </a:solidFill>
            </a:endParaRPr>
          </a:p>
        </p:txBody>
      </p:sp>
      <p:sp>
        <p:nvSpPr>
          <p:cNvPr id="1048664" name="TextBox 43"/>
          <p:cNvSpPr txBox="1"/>
          <p:nvPr/>
        </p:nvSpPr>
        <p:spPr>
          <a:xfrm>
            <a:off x="1763688" y="1427407"/>
            <a:ext cx="186319" cy="510413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sz="2000" lang="fa-IR" smtClean="0">
                <a:solidFill>
                  <a:schemeClr val="bg1"/>
                </a:solidFill>
              </a:rPr>
              <a:t>3</a:t>
            </a:r>
            <a:endParaRPr b="1" dirty="0" sz="2800" lang="en-US">
              <a:solidFill>
                <a:schemeClr val="bg1"/>
              </a:solidFill>
            </a:endParaRPr>
          </a:p>
        </p:txBody>
      </p:sp>
      <p:sp>
        <p:nvSpPr>
          <p:cNvPr id="1048665" name="TextBox 44"/>
          <p:cNvSpPr txBox="1"/>
          <p:nvPr/>
        </p:nvSpPr>
        <p:spPr>
          <a:xfrm>
            <a:off x="1763686" y="2315087"/>
            <a:ext cx="186319" cy="510412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sz="2000" lang="fa-IR" smtClean="0">
                <a:solidFill>
                  <a:schemeClr val="bg1"/>
                </a:solidFill>
              </a:rPr>
              <a:t>5</a:t>
            </a:r>
            <a:endParaRPr b="1" dirty="0" sz="2800" lang="en-US">
              <a:solidFill>
                <a:schemeClr val="bg1"/>
              </a:solidFill>
            </a:endParaRPr>
          </a:p>
        </p:txBody>
      </p:sp>
      <p:sp>
        <p:nvSpPr>
          <p:cNvPr id="1048666" name="TextBox 45"/>
          <p:cNvSpPr txBox="1"/>
          <p:nvPr/>
        </p:nvSpPr>
        <p:spPr>
          <a:xfrm>
            <a:off x="1763685" y="2733691"/>
            <a:ext cx="186319" cy="510413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sz="2000" lang="fa-IR" smtClean="0">
                <a:solidFill>
                  <a:schemeClr val="bg1"/>
                </a:solidFill>
              </a:rPr>
              <a:t>6</a:t>
            </a:r>
            <a:endParaRPr b="1" dirty="0" sz="2800" lang="en-US">
              <a:solidFill>
                <a:schemeClr val="bg1"/>
              </a:solidFill>
            </a:endParaRPr>
          </a:p>
        </p:txBody>
      </p:sp>
      <p:sp>
        <p:nvSpPr>
          <p:cNvPr id="1048667" name="TextBox 46"/>
          <p:cNvSpPr txBox="1"/>
          <p:nvPr/>
        </p:nvSpPr>
        <p:spPr>
          <a:xfrm>
            <a:off x="1763685" y="3597555"/>
            <a:ext cx="186319" cy="510412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sz="2000" lang="fa-IR" smtClean="0">
                <a:solidFill>
                  <a:schemeClr val="bg1"/>
                </a:solidFill>
              </a:rPr>
              <a:t>8</a:t>
            </a:r>
            <a:endParaRPr b="1" dirty="0" sz="2800" lang="en-US">
              <a:solidFill>
                <a:schemeClr val="bg1"/>
              </a:solidFill>
            </a:endParaRPr>
          </a:p>
        </p:txBody>
      </p:sp>
      <p:sp>
        <p:nvSpPr>
          <p:cNvPr id="1048668" name="TextBox 47"/>
          <p:cNvSpPr txBox="1"/>
          <p:nvPr/>
        </p:nvSpPr>
        <p:spPr>
          <a:xfrm>
            <a:off x="1763684" y="4043848"/>
            <a:ext cx="186319" cy="510413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sz="2000" lang="fa-IR" smtClean="0">
                <a:solidFill>
                  <a:schemeClr val="bg1"/>
                </a:solidFill>
              </a:rPr>
              <a:t>9</a:t>
            </a:r>
            <a:endParaRPr b="1" dirty="0" sz="2800" lang="en-US">
              <a:solidFill>
                <a:schemeClr val="bg1"/>
              </a:solidFill>
            </a:endParaRPr>
          </a:p>
        </p:txBody>
      </p:sp>
      <p:sp>
        <p:nvSpPr>
          <p:cNvPr id="1048669" name="TextBox 48"/>
          <p:cNvSpPr txBox="1"/>
          <p:nvPr/>
        </p:nvSpPr>
        <p:spPr>
          <a:xfrm>
            <a:off x="5135151" y="2191869"/>
            <a:ext cx="444645" cy="454278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lang="fa-IR" smtClean="0">
                <a:solidFill>
                  <a:schemeClr val="bg1"/>
                </a:solidFill>
              </a:rPr>
              <a:t>12</a:t>
            </a:r>
            <a:endParaRPr b="1" dirty="0" lang="en-US">
              <a:solidFill>
                <a:schemeClr val="bg1"/>
              </a:solidFill>
            </a:endParaRPr>
          </a:p>
        </p:txBody>
      </p:sp>
      <p:sp>
        <p:nvSpPr>
          <p:cNvPr id="1048670" name="TextBox 49"/>
          <p:cNvSpPr txBox="1"/>
          <p:nvPr/>
        </p:nvSpPr>
        <p:spPr>
          <a:xfrm>
            <a:off x="5148064" y="1707654"/>
            <a:ext cx="444645" cy="454278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lang="fa-IR" smtClean="0">
                <a:solidFill>
                  <a:schemeClr val="bg1"/>
                </a:solidFill>
              </a:rPr>
              <a:t>11</a:t>
            </a:r>
            <a:endParaRPr b="1" dirty="0" lang="en-US">
              <a:solidFill>
                <a:schemeClr val="bg1"/>
              </a:solidFill>
            </a:endParaRPr>
          </a:p>
        </p:txBody>
      </p:sp>
      <p:sp>
        <p:nvSpPr>
          <p:cNvPr id="1048671" name="Cube 54"/>
          <p:cNvSpPr/>
          <p:nvPr/>
        </p:nvSpPr>
        <p:spPr>
          <a:xfrm flipH="1">
            <a:off x="1619672" y="4447851"/>
            <a:ext cx="372637" cy="356147"/>
          </a:xfrm>
          <a:prstGeom prst="cube"/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2" name="TextBox 56"/>
          <p:cNvSpPr txBox="1"/>
          <p:nvPr/>
        </p:nvSpPr>
        <p:spPr>
          <a:xfrm>
            <a:off x="1634520" y="4472003"/>
            <a:ext cx="444645" cy="454278"/>
          </a:xfrm>
          <a:prstGeom prst="rect"/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rtlCol="0" wrap="square">
            <a:spAutoFit/>
          </a:bodyPr>
          <a:p>
            <a:pPr algn="ctr"/>
            <a:r>
              <a:rPr b="1" dirty="0" lang="fa-IR" smtClean="0">
                <a:solidFill>
                  <a:schemeClr val="bg1"/>
                </a:solidFill>
              </a:rPr>
              <a:t>10</a:t>
            </a:r>
            <a:endParaRPr b="1" dirty="0" lang="en-US">
              <a:solidFill>
                <a:schemeClr val="bg1"/>
              </a:solidFill>
            </a:endParaRPr>
          </a:p>
        </p:txBody>
      </p:sp>
      <p:sp>
        <p:nvSpPr>
          <p:cNvPr id="1048673" name="Rectangle 38"/>
          <p:cNvSpPr>
            <a:spLocks noChangeArrowheads="1"/>
          </p:cNvSpPr>
          <p:nvPr/>
        </p:nvSpPr>
        <p:spPr bwMode="black">
          <a:xfrm>
            <a:off x="2915816" y="587689"/>
            <a:ext cx="1710588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کافئین</a:t>
            </a:r>
            <a:endParaRPr altLang="en-US" b="1" dirty="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674" name="Rectangle 38"/>
          <p:cNvSpPr>
            <a:spLocks noChangeArrowheads="1"/>
          </p:cNvSpPr>
          <p:nvPr/>
        </p:nvSpPr>
        <p:spPr bwMode="black">
          <a:xfrm>
            <a:off x="3275856" y="1081896"/>
            <a:ext cx="1710588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بتاآلانین </a:t>
            </a:r>
            <a:endParaRPr altLang="en-US" b="1" dirty="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675" name="Rectangle 38"/>
          <p:cNvSpPr>
            <a:spLocks noChangeArrowheads="1"/>
          </p:cNvSpPr>
          <p:nvPr/>
        </p:nvSpPr>
        <p:spPr bwMode="black">
          <a:xfrm>
            <a:off x="2699792" y="2780949"/>
            <a:ext cx="1710588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بی سی ای ای</a:t>
            </a:r>
            <a:endParaRPr altLang="en-US" b="1" dirty="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676" name="Rectangle 63"/>
          <p:cNvSpPr/>
          <p:nvPr/>
        </p:nvSpPr>
        <p:spPr>
          <a:xfrm>
            <a:off x="1963954" y="1075959"/>
            <a:ext cx="1440180" cy="403479"/>
          </a:xfrm>
          <a:prstGeom prst="rect"/>
        </p:spPr>
        <p:txBody>
          <a:bodyPr wrap="none">
            <a:spAutoFit/>
          </a:bodyPr>
          <a:p>
            <a:r>
              <a:rPr dirty="0" lang="en-US" smtClean="0">
                <a:solidFill>
                  <a:srgbClr val="002060"/>
                </a:solidFill>
                <a:latin typeface="TimesNewRoman"/>
              </a:rPr>
              <a:t>Beta alanine</a:t>
            </a:r>
            <a:endParaRPr dirty="0" lang="en-US"/>
          </a:p>
        </p:txBody>
      </p:sp>
      <p:sp>
        <p:nvSpPr>
          <p:cNvPr id="1048677" name="Rectangle 38"/>
          <p:cNvSpPr>
            <a:spLocks noChangeArrowheads="1"/>
          </p:cNvSpPr>
          <p:nvPr/>
        </p:nvSpPr>
        <p:spPr bwMode="black">
          <a:xfrm>
            <a:off x="2915816" y="1446314"/>
            <a:ext cx="1710588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آرژنین</a:t>
            </a:r>
            <a:endParaRPr altLang="en-US" b="1" dirty="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678" name="Rectangle 38"/>
          <p:cNvSpPr>
            <a:spLocks noChangeArrowheads="1"/>
          </p:cNvSpPr>
          <p:nvPr/>
        </p:nvSpPr>
        <p:spPr bwMode="black">
          <a:xfrm>
            <a:off x="2933419" y="3207921"/>
            <a:ext cx="846493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کراتین</a:t>
            </a:r>
            <a:endParaRPr altLang="en-US" b="1" dirty="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679" name="Rectangle 38"/>
          <p:cNvSpPr>
            <a:spLocks noChangeArrowheads="1"/>
          </p:cNvSpPr>
          <p:nvPr/>
        </p:nvSpPr>
        <p:spPr bwMode="black">
          <a:xfrm>
            <a:off x="3077436" y="1914386"/>
            <a:ext cx="1710588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گلوتامین</a:t>
            </a:r>
            <a:endParaRPr altLang="en-US" b="1" dirty="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680" name="Rectangle 38"/>
          <p:cNvSpPr>
            <a:spLocks noChangeArrowheads="1"/>
          </p:cNvSpPr>
          <p:nvPr/>
        </p:nvSpPr>
        <p:spPr bwMode="black">
          <a:xfrm>
            <a:off x="2640169" y="2327210"/>
            <a:ext cx="1710588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اچ ام بی</a:t>
            </a:r>
            <a:endParaRPr altLang="en-US" b="1" dirty="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681" name="Rectangle 38"/>
          <p:cNvSpPr>
            <a:spLocks noChangeArrowheads="1"/>
          </p:cNvSpPr>
          <p:nvPr/>
        </p:nvSpPr>
        <p:spPr bwMode="black">
          <a:xfrm>
            <a:off x="6804248" y="1746217"/>
            <a:ext cx="1863286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محرک هورمون رشد</a:t>
            </a:r>
            <a:endParaRPr altLang="en-US" b="1" dirty="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682" name="Rectangle 38"/>
          <p:cNvSpPr>
            <a:spLocks noChangeArrowheads="1"/>
          </p:cNvSpPr>
          <p:nvPr/>
        </p:nvSpPr>
        <p:spPr bwMode="black">
          <a:xfrm>
            <a:off x="6876256" y="2211710"/>
            <a:ext cx="1710588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محرک تستوسترون</a:t>
            </a:r>
            <a:endParaRPr altLang="en-US" b="1" dirty="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683" name="Rectangle 38"/>
          <p:cNvSpPr>
            <a:spLocks noChangeArrowheads="1"/>
          </p:cNvSpPr>
          <p:nvPr/>
        </p:nvSpPr>
        <p:spPr bwMode="black">
          <a:xfrm>
            <a:off x="3525108" y="3614450"/>
            <a:ext cx="1910988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ریکاوری مفاصل</a:t>
            </a:r>
            <a:endParaRPr altLang="en-US" b="1" dirty="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684" name="Rectangle 80"/>
          <p:cNvSpPr/>
          <p:nvPr/>
        </p:nvSpPr>
        <p:spPr>
          <a:xfrm>
            <a:off x="1934417" y="4479413"/>
            <a:ext cx="184731" cy="338554"/>
          </a:xfrm>
          <a:prstGeom prst="rect"/>
        </p:spPr>
        <p:txBody>
          <a:bodyPr wrap="none">
            <a:spAutoFit/>
          </a:bodyPr>
          <a:p>
            <a:endParaRPr dirty="0" sz="1600" lang="en-US"/>
          </a:p>
        </p:txBody>
      </p:sp>
      <p:sp>
        <p:nvSpPr>
          <p:cNvPr id="1048685" name="Rectangle 38"/>
          <p:cNvSpPr>
            <a:spLocks noChangeArrowheads="1"/>
          </p:cNvSpPr>
          <p:nvPr/>
        </p:nvSpPr>
        <p:spPr bwMode="black">
          <a:xfrm>
            <a:off x="2788707" y="4756392"/>
            <a:ext cx="4160169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گروه های پروتئینی: وی ،کازئین ، سویا ، تخم مرغ</a:t>
            </a:r>
            <a:endParaRPr altLang="en-US" b="1" dirty="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686" name="Rectangle 71"/>
          <p:cNvSpPr/>
          <p:nvPr/>
        </p:nvSpPr>
        <p:spPr>
          <a:xfrm>
            <a:off x="4781067" y="271052"/>
            <a:ext cx="4162143" cy="2471420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 rtl="1">
              <a:lnSpc>
                <a:spcPct val="150000"/>
              </a:lnSpc>
            </a:pPr>
            <a:r>
              <a:rPr dirty="0" sz="38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One Stroke Script LET" pitchFamily="2" charset="0"/>
              </a:rPr>
              <a:t>Supplements for Fitness</a:t>
            </a:r>
            <a:endParaRPr dirty="0" sz="38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One Stroke Script LET" pitchFamily="2" charset="0"/>
            </a:endParaRPr>
          </a:p>
        </p:txBody>
      </p:sp>
      <p:sp>
        <p:nvSpPr>
          <p:cNvPr id="1048687" name="Rectangle 1"/>
          <p:cNvSpPr/>
          <p:nvPr/>
        </p:nvSpPr>
        <p:spPr>
          <a:xfrm>
            <a:off x="1986717" y="4443958"/>
            <a:ext cx="4145281" cy="403478"/>
          </a:xfrm>
          <a:prstGeom prst="rect"/>
        </p:spPr>
        <p:txBody>
          <a:bodyPr wrap="none">
            <a:spAutoFit/>
          </a:bodyPr>
          <a:p>
            <a:r>
              <a:rPr dirty="0" lang="en-US">
                <a:solidFill>
                  <a:srgbClr val="002060"/>
                </a:solidFill>
                <a:latin typeface="TimesNewRoman"/>
              </a:rPr>
              <a:t>Protein Groups: whey, casein, </a:t>
            </a:r>
            <a:r>
              <a:rPr dirty="0" lang="en-US" smtClean="0">
                <a:solidFill>
                  <a:srgbClr val="002060"/>
                </a:solidFill>
                <a:latin typeface="TimesNewRoman"/>
              </a:rPr>
              <a:t>soya ,egg </a:t>
            </a:r>
            <a:endParaRPr dirty="0" lang="en-US"/>
          </a:p>
        </p:txBody>
      </p:sp>
      <p:sp>
        <p:nvSpPr>
          <p:cNvPr id="1048688" name="Rectangle 2"/>
          <p:cNvSpPr/>
          <p:nvPr/>
        </p:nvSpPr>
        <p:spPr>
          <a:xfrm>
            <a:off x="1964158" y="612786"/>
            <a:ext cx="1046479" cy="403479"/>
          </a:xfrm>
          <a:prstGeom prst="rect"/>
        </p:spPr>
        <p:txBody>
          <a:bodyPr wrap="none">
            <a:spAutoFit/>
          </a:bodyPr>
          <a:p>
            <a:r>
              <a:rPr dirty="0" lang="en-US">
                <a:solidFill>
                  <a:srgbClr val="002060"/>
                </a:solidFill>
                <a:latin typeface="TimesNewRoman"/>
              </a:rPr>
              <a:t>Caffeine</a:t>
            </a:r>
            <a:endParaRPr dirty="0" lang="en-US"/>
          </a:p>
        </p:txBody>
      </p:sp>
      <p:sp>
        <p:nvSpPr>
          <p:cNvPr id="1048689" name="Rectangle 3"/>
          <p:cNvSpPr/>
          <p:nvPr/>
        </p:nvSpPr>
        <p:spPr>
          <a:xfrm>
            <a:off x="1980592" y="1437981"/>
            <a:ext cx="1021081" cy="403479"/>
          </a:xfrm>
          <a:prstGeom prst="rect"/>
        </p:spPr>
        <p:txBody>
          <a:bodyPr wrap="none">
            <a:spAutoFit/>
          </a:bodyPr>
          <a:p>
            <a:r>
              <a:rPr dirty="0" lang="en-US">
                <a:solidFill>
                  <a:srgbClr val="002060"/>
                </a:solidFill>
                <a:latin typeface="TimesNewRoman"/>
              </a:rPr>
              <a:t>Arginine</a:t>
            </a:r>
            <a:endParaRPr dirty="0" lang="en-US"/>
          </a:p>
        </p:txBody>
      </p:sp>
      <p:sp>
        <p:nvSpPr>
          <p:cNvPr id="1048690" name="Rectangle 15"/>
          <p:cNvSpPr/>
          <p:nvPr/>
        </p:nvSpPr>
        <p:spPr>
          <a:xfrm>
            <a:off x="1980592" y="1899883"/>
            <a:ext cx="1224280" cy="403479"/>
          </a:xfrm>
          <a:prstGeom prst="rect"/>
        </p:spPr>
        <p:txBody>
          <a:bodyPr wrap="none">
            <a:spAutoFit/>
          </a:bodyPr>
          <a:p>
            <a:r>
              <a:rPr dirty="0" lang="en-US">
                <a:solidFill>
                  <a:srgbClr val="002060"/>
                </a:solidFill>
                <a:latin typeface="TimesNewRoman"/>
              </a:rPr>
              <a:t>Glutamine</a:t>
            </a:r>
            <a:endParaRPr dirty="0" lang="en-US"/>
          </a:p>
        </p:txBody>
      </p:sp>
      <p:sp>
        <p:nvSpPr>
          <p:cNvPr id="1048691" name="Rectangle 16"/>
          <p:cNvSpPr/>
          <p:nvPr/>
        </p:nvSpPr>
        <p:spPr>
          <a:xfrm>
            <a:off x="1980592" y="2336358"/>
            <a:ext cx="690880" cy="403478"/>
          </a:xfrm>
          <a:prstGeom prst="rect"/>
        </p:spPr>
        <p:txBody>
          <a:bodyPr wrap="none">
            <a:spAutoFit/>
          </a:bodyPr>
          <a:p>
            <a:r>
              <a:rPr dirty="0" lang="en-US">
                <a:solidFill>
                  <a:srgbClr val="002060"/>
                </a:solidFill>
                <a:latin typeface="TimesNewRoman"/>
              </a:rPr>
              <a:t>HMB</a:t>
            </a:r>
            <a:endParaRPr dirty="0" lang="en-US"/>
          </a:p>
        </p:txBody>
      </p:sp>
      <p:sp>
        <p:nvSpPr>
          <p:cNvPr id="1048692" name="Rectangle 17"/>
          <p:cNvSpPr/>
          <p:nvPr/>
        </p:nvSpPr>
        <p:spPr>
          <a:xfrm>
            <a:off x="1986914" y="2783604"/>
            <a:ext cx="779780" cy="403478"/>
          </a:xfrm>
          <a:prstGeom prst="rect"/>
        </p:spPr>
        <p:txBody>
          <a:bodyPr wrap="none">
            <a:spAutoFit/>
          </a:bodyPr>
          <a:p>
            <a:r>
              <a:rPr dirty="0" lang="en-US">
                <a:solidFill>
                  <a:srgbClr val="002060"/>
                </a:solidFill>
                <a:latin typeface="TimesNewRoman"/>
              </a:rPr>
              <a:t>BCAA</a:t>
            </a:r>
            <a:endParaRPr dirty="0" lang="en-US"/>
          </a:p>
        </p:txBody>
      </p:sp>
      <p:sp>
        <p:nvSpPr>
          <p:cNvPr id="1048693" name="Rectangle 18"/>
          <p:cNvSpPr/>
          <p:nvPr/>
        </p:nvSpPr>
        <p:spPr>
          <a:xfrm>
            <a:off x="1950003" y="3219822"/>
            <a:ext cx="1046481" cy="403478"/>
          </a:xfrm>
          <a:prstGeom prst="rect"/>
        </p:spPr>
        <p:txBody>
          <a:bodyPr wrap="none">
            <a:spAutoFit/>
          </a:bodyPr>
          <a:p>
            <a:r>
              <a:rPr dirty="0" lang="en-US" err="1">
                <a:solidFill>
                  <a:srgbClr val="002060"/>
                </a:solidFill>
                <a:latin typeface="TimesNewRoman"/>
              </a:rPr>
              <a:t>Creatine</a:t>
            </a:r>
            <a:endParaRPr dirty="0" lang="en-US"/>
          </a:p>
        </p:txBody>
      </p:sp>
      <p:sp>
        <p:nvSpPr>
          <p:cNvPr id="1048694" name="Rectangle 19"/>
          <p:cNvSpPr/>
          <p:nvPr/>
        </p:nvSpPr>
        <p:spPr>
          <a:xfrm>
            <a:off x="1963954" y="3599061"/>
            <a:ext cx="1617980" cy="403478"/>
          </a:xfrm>
          <a:prstGeom prst="rect"/>
        </p:spPr>
        <p:txBody>
          <a:bodyPr wrap="none">
            <a:spAutoFit/>
          </a:bodyPr>
          <a:p>
            <a:r>
              <a:rPr dirty="0" lang="en-US" smtClean="0">
                <a:solidFill>
                  <a:srgbClr val="002060"/>
                </a:solidFill>
                <a:latin typeface="TimesNewRoman"/>
              </a:rPr>
              <a:t>Joint </a:t>
            </a:r>
            <a:r>
              <a:rPr dirty="0" lang="en-US">
                <a:solidFill>
                  <a:srgbClr val="002060"/>
                </a:solidFill>
                <a:latin typeface="TimesNewRoman"/>
              </a:rPr>
              <a:t>recovery</a:t>
            </a:r>
            <a:endParaRPr dirty="0" lang="en-US"/>
          </a:p>
        </p:txBody>
      </p:sp>
      <p:sp>
        <p:nvSpPr>
          <p:cNvPr id="1048695" name="Rectangle 20"/>
          <p:cNvSpPr/>
          <p:nvPr/>
        </p:nvSpPr>
        <p:spPr>
          <a:xfrm>
            <a:off x="1980592" y="4009201"/>
            <a:ext cx="2760981" cy="403478"/>
          </a:xfrm>
          <a:prstGeom prst="rect"/>
        </p:spPr>
        <p:txBody>
          <a:bodyPr wrap="none">
            <a:spAutoFit/>
          </a:bodyPr>
          <a:p>
            <a:r>
              <a:rPr dirty="0" lang="en-US">
                <a:solidFill>
                  <a:srgbClr val="002060"/>
                </a:solidFill>
                <a:latin typeface="TimesNewRoman"/>
              </a:rPr>
              <a:t>Boosting immune system</a:t>
            </a:r>
            <a:endParaRPr dirty="0" lang="en-US"/>
          </a:p>
        </p:txBody>
      </p:sp>
      <p:sp>
        <p:nvSpPr>
          <p:cNvPr id="1048696" name="Rectangle 38"/>
          <p:cNvSpPr>
            <a:spLocks noChangeArrowheads="1"/>
          </p:cNvSpPr>
          <p:nvPr/>
        </p:nvSpPr>
        <p:spPr bwMode="black">
          <a:xfrm>
            <a:off x="4654385" y="4009201"/>
            <a:ext cx="1910988" cy="369332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lang="fa-IR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تقویت سیستم ایمنی</a:t>
            </a:r>
            <a:endParaRPr altLang="en-US" b="1" dirty="0" i="0" lang="en-US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8697" name="Rectangle 35"/>
          <p:cNvSpPr/>
          <p:nvPr/>
        </p:nvSpPr>
        <p:spPr>
          <a:xfrm>
            <a:off x="5520702" y="1749589"/>
            <a:ext cx="1325880" cy="403478"/>
          </a:xfrm>
          <a:prstGeom prst="rect"/>
        </p:spPr>
        <p:txBody>
          <a:bodyPr wrap="none">
            <a:spAutoFit/>
          </a:bodyPr>
          <a:p>
            <a:r>
              <a:rPr dirty="0" lang="en-US">
                <a:solidFill>
                  <a:srgbClr val="002060"/>
                </a:solidFill>
                <a:latin typeface="TimesNewRoman"/>
              </a:rPr>
              <a:t>GH booster</a:t>
            </a:r>
            <a:endParaRPr dirty="0" lang="en-US"/>
          </a:p>
        </p:txBody>
      </p:sp>
      <p:sp>
        <p:nvSpPr>
          <p:cNvPr id="1048698" name="Rectangle 36"/>
          <p:cNvSpPr/>
          <p:nvPr/>
        </p:nvSpPr>
        <p:spPr>
          <a:xfrm>
            <a:off x="5496140" y="2202418"/>
            <a:ext cx="1452879" cy="403479"/>
          </a:xfrm>
          <a:prstGeom prst="rect"/>
        </p:spPr>
        <p:txBody>
          <a:bodyPr wrap="none">
            <a:spAutoFit/>
          </a:bodyPr>
          <a:p>
            <a:r>
              <a:rPr dirty="0" lang="en-US">
                <a:solidFill>
                  <a:srgbClr val="002060"/>
                </a:solidFill>
                <a:latin typeface="TimesNewRoman"/>
              </a:rPr>
              <a:t>Test booster</a:t>
            </a:r>
            <a:endParaRPr dirty="0" lang="en-US"/>
          </a:p>
        </p:txBody>
      </p:sp>
      <p:pic>
        <p:nvPicPr>
          <p:cNvPr id="2097155" name="Picture 8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-2764"/>
          <a:stretch>
            <a:fillRect/>
          </a:stretch>
        </p:blipFill>
        <p:spPr>
          <a:xfrm>
            <a:off x="6876256" y="2590334"/>
            <a:ext cx="2166707" cy="250169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extBox 1"/>
          <p:cNvSpPr txBox="1">
            <a:spLocks noChangeArrowheads="1"/>
          </p:cNvSpPr>
          <p:nvPr/>
        </p:nvSpPr>
        <p:spPr bwMode="auto">
          <a:xfrm>
            <a:off x="0" y="195486"/>
            <a:ext cx="4883522" cy="1754631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p>
            <a:pPr algn="ctr"/>
            <a:r>
              <a:rPr b="1" dirty="0" sz="4000" lang="en-US" smtClean="0">
                <a:ln w="9525">
                  <a:solidFill>
                    <a:srgbClr val="38522B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TimesNewRoman"/>
              </a:rPr>
              <a:t>Sport</a:t>
            </a:r>
          </a:p>
          <a:p>
            <a:pPr algn="ctr"/>
            <a:r>
              <a:rPr b="1" dirty="0" sz="4200" lang="en-US" smtClean="0">
                <a:ln w="9525">
                  <a:solidFill>
                    <a:srgbClr val="38522B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TimesNewRoman"/>
              </a:rPr>
              <a:t>Supplements</a:t>
            </a:r>
            <a:endParaRPr altLang="ko-KR" b="1" dirty="0" sz="4200" lang="en-US" smtClean="0">
              <a:ln w="9525">
                <a:solidFill>
                  <a:srgbClr val="38522B"/>
                </a:solidFill>
                <a:prstDash val="solid"/>
              </a:ln>
              <a:effectLst>
                <a:outerShdw algn="tl" blurRad="12700" dir="2700000" dist="38100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1048703" name="TextBox 1"/>
          <p:cNvSpPr txBox="1">
            <a:spLocks noChangeArrowheads="1"/>
          </p:cNvSpPr>
          <p:nvPr/>
        </p:nvSpPr>
        <p:spPr bwMode="auto">
          <a:xfrm>
            <a:off x="4067944" y="383634"/>
            <a:ext cx="4883522" cy="2069846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p>
            <a:pPr algn="r"/>
            <a:r>
              <a:rPr altLang="ko-KR" b="1" dirty="0" sz="6600" lang="fa-IR" smtClean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맑은 고딕" pitchFamily="50" charset="-127"/>
              </a:rPr>
              <a:t>مکمل های ورزشی</a:t>
            </a:r>
            <a:endParaRPr altLang="ko-KR" b="1" dirty="0" sz="6600" lang="en-US" smtClean="0"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algn="tl" blurRad="12700" dir="2700000" dist="38100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ea typeface="맑은 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Tm="5000" p14:dur="2000">
        <p15:prstTrans prst="crush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Rectangle 5"/>
          <p:cNvSpPr/>
          <p:nvPr/>
        </p:nvSpPr>
        <p:spPr>
          <a:xfrm>
            <a:off x="3131840" y="123478"/>
            <a:ext cx="3602268" cy="646331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none">
            <a:spAutoFit/>
          </a:bodyPr>
          <a:p>
            <a:r>
              <a:rPr b="1" dirty="0" sz="36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مکمل های کاهش وزن</a:t>
            </a:r>
            <a:endParaRPr b="1" dirty="0" sz="36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56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7050269" y="246723"/>
            <a:ext cx="618075" cy="596835"/>
          </a:xfrm>
          <a:prstGeom prst="rect"/>
          <a:noFill/>
        </p:spPr>
      </p:pic>
      <p:sp>
        <p:nvSpPr>
          <p:cNvPr id="1048705" name="Rectangle 7"/>
          <p:cNvSpPr/>
          <p:nvPr/>
        </p:nvSpPr>
        <p:spPr>
          <a:xfrm>
            <a:off x="2195269" y="627534"/>
            <a:ext cx="6121147" cy="2471420"/>
          </a:xfrm>
          <a:prstGeom prst="rect"/>
          <a:effectLst>
            <a:outerShdw blurRad="50800" dir="16200000" dist="38100" rotWithShape="0">
              <a:prstClr val="black">
                <a:alpha val="40000"/>
              </a:prstClr>
            </a:outerShdw>
          </a:effectLst>
          <a:scene3d>
            <a:camera prst="perspectiveFront"/>
            <a:lightRig dir="t" rig="threePt"/>
          </a:scene3d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dirty="0" sz="3800" lang="fa-IR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One Stroke Script LET" pitchFamily="2" charset="0"/>
              </a:rPr>
              <a:t>4 </a:t>
            </a:r>
            <a:r>
              <a:rPr dirty="0" sz="3800" lang="en-US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One Stroke Script LET" pitchFamily="2" charset="0"/>
              </a:rPr>
              <a:t> Mechanism of fat loss supplements </a:t>
            </a:r>
            <a:endParaRPr dirty="0" sz="3800" lang="en-US">
              <a:ln w="3175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One Stroke Script LET" pitchFamily="2" charset="0"/>
            </a:endParaRPr>
          </a:p>
        </p:txBody>
      </p:sp>
      <p:pic>
        <p:nvPicPr>
          <p:cNvPr id="2097157" name="Picture 86" descr="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7818646" y="3127043"/>
            <a:ext cx="618075" cy="596835"/>
          </a:xfrm>
          <a:prstGeom prst="rect"/>
          <a:noFill/>
        </p:spPr>
      </p:pic>
      <p:sp>
        <p:nvSpPr>
          <p:cNvPr id="1048706" name="Chevron 10"/>
          <p:cNvSpPr/>
          <p:nvPr/>
        </p:nvSpPr>
        <p:spPr>
          <a:xfrm>
            <a:off x="1691680" y="1973092"/>
            <a:ext cx="1909733" cy="742674"/>
          </a:xfrm>
          <a:prstGeom prst="chevron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1600" lang="en-US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07" name="Chevron 11"/>
          <p:cNvSpPr/>
          <p:nvPr/>
        </p:nvSpPr>
        <p:spPr>
          <a:xfrm>
            <a:off x="3419872" y="1973092"/>
            <a:ext cx="1972512" cy="742674"/>
          </a:xfrm>
          <a:prstGeom prst="chevron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1600" lang="en-US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08" name="Chevron 12"/>
          <p:cNvSpPr/>
          <p:nvPr/>
        </p:nvSpPr>
        <p:spPr>
          <a:xfrm>
            <a:off x="5233502" y="1982743"/>
            <a:ext cx="1930786" cy="742674"/>
          </a:xfrm>
          <a:prstGeom prst="chevron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1400" lang="en-US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09" name="Chevron 13"/>
          <p:cNvSpPr/>
          <p:nvPr/>
        </p:nvSpPr>
        <p:spPr>
          <a:xfrm>
            <a:off x="6948264" y="1973092"/>
            <a:ext cx="1909732" cy="742674"/>
          </a:xfrm>
          <a:prstGeom prst="chevron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2800" lang="en-US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710" name="Rectangle 38"/>
          <p:cNvSpPr>
            <a:spLocks noChangeArrowheads="1"/>
          </p:cNvSpPr>
          <p:nvPr/>
        </p:nvSpPr>
        <p:spPr bwMode="black">
          <a:xfrm>
            <a:off x="7370927" y="2126426"/>
            <a:ext cx="1710588" cy="430887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sz="2200" lang="fa-IR" smtClean="0">
                <a:ln>
                  <a:solidFill>
                    <a:schemeClr val="tx1"/>
                  </a:solidFill>
                </a:ln>
              </a:rPr>
              <a:t>کاهش اشتها</a:t>
            </a:r>
            <a:endParaRPr altLang="en-US" b="1" dirty="0" sz="2200" i="0"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8711" name="Rectangle 38"/>
          <p:cNvSpPr>
            <a:spLocks noChangeArrowheads="1"/>
          </p:cNvSpPr>
          <p:nvPr/>
        </p:nvSpPr>
        <p:spPr bwMode="black">
          <a:xfrm>
            <a:off x="5652120" y="2088402"/>
            <a:ext cx="1398149" cy="461665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altLang="en-US" b="1" dirty="0" sz="2400" lang="fa-IR" smtClean="0">
                <a:ln>
                  <a:solidFill>
                    <a:schemeClr val="tx1"/>
                  </a:solidFill>
                </a:ln>
              </a:rPr>
              <a:t>ترموژنیک</a:t>
            </a:r>
            <a:endParaRPr altLang="en-US" b="1" dirty="0" sz="2400" i="0"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8712" name="Rectangle 38"/>
          <p:cNvSpPr>
            <a:spLocks noChangeArrowheads="1"/>
          </p:cNvSpPr>
          <p:nvPr/>
        </p:nvSpPr>
        <p:spPr bwMode="black">
          <a:xfrm>
            <a:off x="3563888" y="1946325"/>
            <a:ext cx="1710588" cy="769441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ctr"/>
            <a:r>
              <a:rPr altLang="en-US" b="1" dirty="0" sz="2200" lang="fa-IR" smtClean="0">
                <a:ln>
                  <a:solidFill>
                    <a:schemeClr val="tx1"/>
                  </a:solidFill>
                </a:ln>
              </a:rPr>
              <a:t>افزایش دفع</a:t>
            </a:r>
          </a:p>
          <a:p>
            <a:pPr algn="ctr"/>
            <a:r>
              <a:rPr altLang="en-US" b="1" dirty="0" sz="2200" lang="fa-IR" smtClean="0">
                <a:ln>
                  <a:solidFill>
                    <a:schemeClr val="tx1"/>
                  </a:solidFill>
                </a:ln>
              </a:rPr>
              <a:t> آب بدن</a:t>
            </a:r>
            <a:endParaRPr altLang="en-US" b="1" dirty="0" sz="2200" i="0"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8713" name="Rectangle 38"/>
          <p:cNvSpPr>
            <a:spLocks noChangeArrowheads="1"/>
          </p:cNvSpPr>
          <p:nvPr/>
        </p:nvSpPr>
        <p:spPr bwMode="black">
          <a:xfrm>
            <a:off x="1763688" y="1946325"/>
            <a:ext cx="1710588" cy="769441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ctr"/>
            <a:r>
              <a:rPr altLang="en-US" b="1" dirty="0" sz="2200" lang="fa-IR" smtClean="0">
                <a:ln>
                  <a:solidFill>
                    <a:schemeClr val="tx1"/>
                  </a:solidFill>
                </a:ln>
              </a:rPr>
              <a:t>کاهش جذب</a:t>
            </a:r>
          </a:p>
          <a:p>
            <a:pPr algn="ctr"/>
            <a:r>
              <a:rPr altLang="en-US" b="1" dirty="0" sz="2200" lang="fa-IR" smtClean="0">
                <a:ln>
                  <a:solidFill>
                    <a:schemeClr val="tx1"/>
                  </a:solidFill>
                </a:ln>
              </a:rPr>
              <a:t>چربی</a:t>
            </a:r>
            <a:endParaRPr altLang="en-US" b="1" dirty="0" sz="2200" i="0" 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ustom Design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Microsoft Corporation</Company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Allppt.com</dc:creator>
  <cp:lastModifiedBy>netqurd</cp:lastModifiedBy>
  <dcterms:created xsi:type="dcterms:W3CDTF">۲۰۱۴-۰۳-۳۱T۲۲:۲۷:۳۸Z</dcterms:created>
  <dcterms:modified xsi:type="dcterms:W3CDTF">۲۰۱۸-۰۷-۱۳T۰۵:۳۶:۴۶Z</dcterms:modified>
</cp:coreProperties>
</file>