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5" r:id="rId5"/>
    <p:sldId id="276" r:id="rId6"/>
    <p:sldId id="290" r:id="rId7"/>
    <p:sldId id="277" r:id="rId8"/>
    <p:sldId id="278" r:id="rId9"/>
    <p:sldId id="279" r:id="rId10"/>
    <p:sldId id="287" r:id="rId11"/>
    <p:sldId id="289" r:id="rId12"/>
    <p:sldId id="280" r:id="rId13"/>
    <p:sldId id="281" r:id="rId14"/>
    <p:sldId id="282" r:id="rId15"/>
    <p:sldId id="284" r:id="rId16"/>
    <p:sldId id="273" r:id="rId17"/>
  </p:sldIdLst>
  <p:sldSz cx="9144000" cy="5148263"/>
  <p:notesSz cx="6858000" cy="9144000"/>
  <p:defaultTextStyle>
    <a:defPPr>
      <a:defRPr lang="en-US"/>
    </a:defPPr>
    <a:lvl1pPr marL="0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260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520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780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3039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299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559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819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6079" algn="l" defTabSz="8165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75" autoAdjust="0"/>
  </p:normalViewPr>
  <p:slideViewPr>
    <p:cSldViewPr>
      <p:cViewPr varScale="1">
        <p:scale>
          <a:sx n="92" d="100"/>
          <a:sy n="92" d="100"/>
        </p:scale>
        <p:origin x="756" y="90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AB011-3656-4773-8B50-BDD14B74F5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7B5C6B-0F7D-46DC-89B4-83928919966C}">
      <dgm:prSet phldrT="[Text]" custT="1"/>
      <dgm:spPr/>
      <dgm:t>
        <a:bodyPr/>
        <a:lstStyle/>
        <a:p>
          <a:r>
            <a:rPr lang="fa-IR" sz="2400" dirty="0">
              <a:solidFill>
                <a:srgbClr val="FF0000"/>
              </a:solidFill>
              <a:cs typeface="B Titr" panose="00000700000000000000" pitchFamily="2" charset="-78"/>
            </a:rPr>
            <a:t>فرضیه</a:t>
          </a:r>
          <a:endParaRPr lang="en-US" sz="24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F2BF21C-3917-441E-9548-0CC97A921967}" type="parTrans" cxnId="{76FA7292-8AA0-4F96-A1B2-16F83F5345F5}">
      <dgm:prSet/>
      <dgm:spPr/>
      <dgm:t>
        <a:bodyPr/>
        <a:lstStyle/>
        <a:p>
          <a:endParaRPr lang="en-US"/>
        </a:p>
      </dgm:t>
    </dgm:pt>
    <dgm:pt modelId="{40297BF1-E477-4F4A-94B4-B876BF550FD2}" type="sibTrans" cxnId="{76FA7292-8AA0-4F96-A1B2-16F83F5345F5}">
      <dgm:prSet/>
      <dgm:spPr/>
      <dgm:t>
        <a:bodyPr/>
        <a:lstStyle/>
        <a:p>
          <a:endParaRPr lang="en-US"/>
        </a:p>
      </dgm:t>
    </dgm:pt>
    <dgm:pt modelId="{24D8D336-E28D-44CE-905B-6A03B49F0E8E}">
      <dgm:prSet custT="1"/>
      <dgm:spPr/>
      <dgm:t>
        <a:bodyPr/>
        <a:lstStyle/>
        <a:p>
          <a:pPr rtl="1"/>
          <a:r>
            <a:rPr lang="fa-IR" sz="2400" b="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فرضیه </a:t>
          </a:r>
          <a:r>
            <a:rPr lang="fa-IR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صفر </a:t>
          </a:r>
          <a:r>
            <a: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(H0)</a:t>
          </a:r>
          <a:r>
            <a:rPr lang="fa-IR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 </a:t>
          </a:r>
          <a:endParaRPr lang="en-US" sz="2400" b="0" cap="none" spc="0" dirty="0">
            <a:ln w="0"/>
            <a:solidFill>
              <a:srgbClr val="0070C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B Titr" panose="00000700000000000000" pitchFamily="2" charset="-78"/>
          </a:endParaRPr>
        </a:p>
      </dgm:t>
    </dgm:pt>
    <dgm:pt modelId="{64306ED8-738B-453B-99DF-7AD97E83777A}" type="parTrans" cxnId="{A92129BB-AE96-4119-9C40-5FD459D35304}">
      <dgm:prSet/>
      <dgm:spPr/>
      <dgm:t>
        <a:bodyPr/>
        <a:lstStyle/>
        <a:p>
          <a:endParaRPr lang="en-US"/>
        </a:p>
      </dgm:t>
    </dgm:pt>
    <dgm:pt modelId="{3FE72862-AB2E-4DFC-B324-07974C2E1DA1}" type="sibTrans" cxnId="{A92129BB-AE96-4119-9C40-5FD459D35304}">
      <dgm:prSet/>
      <dgm:spPr/>
      <dgm:t>
        <a:bodyPr/>
        <a:lstStyle/>
        <a:p>
          <a:endParaRPr lang="en-US"/>
        </a:p>
      </dgm:t>
    </dgm:pt>
    <dgm:pt modelId="{577FB623-4B23-426B-B16D-2AD88D9B9CBE}">
      <dgm:prSet phldrT="[Text]" custT="1"/>
      <dgm:spPr/>
      <dgm:t>
        <a:bodyPr/>
        <a:lstStyle/>
        <a:p>
          <a:pPr rtl="1"/>
          <a:r>
            <a:rPr lang="fa-IR" sz="2400" b="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فرضیه خلاف (پژوهشی) </a:t>
          </a:r>
          <a:r>
            <a:rPr lang="en-U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(H1)</a:t>
          </a:r>
          <a:endParaRPr lang="en-US" sz="2400" dirty="0">
            <a:solidFill>
              <a:srgbClr val="0070C0"/>
            </a:solidFill>
            <a:cs typeface="B Titr" panose="00000700000000000000" pitchFamily="2" charset="-78"/>
          </a:endParaRPr>
        </a:p>
      </dgm:t>
    </dgm:pt>
    <dgm:pt modelId="{AA7B3C04-732C-423D-846B-262B510CE422}" type="sibTrans" cxnId="{89A69D92-7176-497B-BE79-8CA6D3E5B52E}">
      <dgm:prSet/>
      <dgm:spPr/>
      <dgm:t>
        <a:bodyPr/>
        <a:lstStyle/>
        <a:p>
          <a:endParaRPr lang="en-US"/>
        </a:p>
      </dgm:t>
    </dgm:pt>
    <dgm:pt modelId="{98EEC5CA-DE58-4652-B1F7-57543960B1BC}" type="parTrans" cxnId="{89A69D92-7176-497B-BE79-8CA6D3E5B52E}">
      <dgm:prSet/>
      <dgm:spPr/>
      <dgm:t>
        <a:bodyPr/>
        <a:lstStyle/>
        <a:p>
          <a:endParaRPr lang="en-US"/>
        </a:p>
      </dgm:t>
    </dgm:pt>
    <dgm:pt modelId="{F78EA1C6-F398-427E-9455-23B6A8AE0414}" type="pres">
      <dgm:prSet presAssocID="{EBFAB011-3656-4773-8B50-BDD14B74F5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C157FB-4748-400C-868F-543AEADA93B4}" type="pres">
      <dgm:prSet presAssocID="{0D7B5C6B-0F7D-46DC-89B4-83928919966C}" presName="hierRoot1" presStyleCnt="0"/>
      <dgm:spPr/>
    </dgm:pt>
    <dgm:pt modelId="{4A9239EE-07E2-4E95-BD8A-4FC22E204C52}" type="pres">
      <dgm:prSet presAssocID="{0D7B5C6B-0F7D-46DC-89B4-83928919966C}" presName="composite" presStyleCnt="0"/>
      <dgm:spPr/>
    </dgm:pt>
    <dgm:pt modelId="{E1444DB3-71C4-4B9D-BB04-1755438D3F70}" type="pres">
      <dgm:prSet presAssocID="{0D7B5C6B-0F7D-46DC-89B4-83928919966C}" presName="background" presStyleLbl="node0" presStyleIdx="0" presStyleCnt="1"/>
      <dgm:spPr/>
    </dgm:pt>
    <dgm:pt modelId="{5023A78A-2994-4176-A2D7-2316C167ECBE}" type="pres">
      <dgm:prSet presAssocID="{0D7B5C6B-0F7D-46DC-89B4-83928919966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183B7-C2D7-4B34-B24A-4415A408398A}" type="pres">
      <dgm:prSet presAssocID="{0D7B5C6B-0F7D-46DC-89B4-83928919966C}" presName="hierChild2" presStyleCnt="0"/>
      <dgm:spPr/>
    </dgm:pt>
    <dgm:pt modelId="{AC37AA1F-57AD-4004-A043-B74EE7595C12}" type="pres">
      <dgm:prSet presAssocID="{98EEC5CA-DE58-4652-B1F7-57543960B1B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904C4F6-86A3-40C9-99D0-E4C70E37FDDE}" type="pres">
      <dgm:prSet presAssocID="{577FB623-4B23-426B-B16D-2AD88D9B9CBE}" presName="hierRoot2" presStyleCnt="0"/>
      <dgm:spPr/>
    </dgm:pt>
    <dgm:pt modelId="{20633969-443F-4E88-935E-D4B8ED325145}" type="pres">
      <dgm:prSet presAssocID="{577FB623-4B23-426B-B16D-2AD88D9B9CBE}" presName="composite2" presStyleCnt="0"/>
      <dgm:spPr/>
    </dgm:pt>
    <dgm:pt modelId="{F4AA5FAF-919F-4C5A-B746-074A3B51A56D}" type="pres">
      <dgm:prSet presAssocID="{577FB623-4B23-426B-B16D-2AD88D9B9CBE}" presName="background2" presStyleLbl="node2" presStyleIdx="0" presStyleCnt="2"/>
      <dgm:spPr/>
    </dgm:pt>
    <dgm:pt modelId="{CA3AD5FD-F7DF-4268-A941-CBD7432C1A02}" type="pres">
      <dgm:prSet presAssocID="{577FB623-4B23-426B-B16D-2AD88D9B9CBE}" presName="text2" presStyleLbl="fgAcc2" presStyleIdx="0" presStyleCnt="2" custScaleX="141098" custLinFactNeighborX="-7207" custLinFactNeighborY="-29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FF0F7-BE40-4192-846A-B819C968BCFB}" type="pres">
      <dgm:prSet presAssocID="{577FB623-4B23-426B-B16D-2AD88D9B9CBE}" presName="hierChild3" presStyleCnt="0"/>
      <dgm:spPr/>
    </dgm:pt>
    <dgm:pt modelId="{D6A848E9-C369-4259-9E76-8961D4976C22}" type="pres">
      <dgm:prSet presAssocID="{64306ED8-738B-453B-99DF-7AD97E83777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FC4D89A-4F37-41DB-B366-C4590507A994}" type="pres">
      <dgm:prSet presAssocID="{24D8D336-E28D-44CE-905B-6A03B49F0E8E}" presName="hierRoot2" presStyleCnt="0"/>
      <dgm:spPr/>
    </dgm:pt>
    <dgm:pt modelId="{D021E115-4DDF-4B1D-9B14-116277CA18F6}" type="pres">
      <dgm:prSet presAssocID="{24D8D336-E28D-44CE-905B-6A03B49F0E8E}" presName="composite2" presStyleCnt="0"/>
      <dgm:spPr/>
    </dgm:pt>
    <dgm:pt modelId="{9499443E-79ED-4C4E-9889-76802654B4FF}" type="pres">
      <dgm:prSet presAssocID="{24D8D336-E28D-44CE-905B-6A03B49F0E8E}" presName="background2" presStyleLbl="node2" presStyleIdx="1" presStyleCnt="2"/>
      <dgm:spPr/>
    </dgm:pt>
    <dgm:pt modelId="{914DF785-6BEA-4B39-995A-1DB5A03786E0}" type="pres">
      <dgm:prSet presAssocID="{24D8D336-E28D-44CE-905B-6A03B49F0E8E}" presName="text2" presStyleLbl="fgAcc2" presStyleIdx="1" presStyleCnt="2" custScaleX="141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F2B71-D7A7-4ECF-A309-B5D1A5A1ADCF}" type="pres">
      <dgm:prSet presAssocID="{24D8D336-E28D-44CE-905B-6A03B49F0E8E}" presName="hierChild3" presStyleCnt="0"/>
      <dgm:spPr/>
    </dgm:pt>
  </dgm:ptLst>
  <dgm:cxnLst>
    <dgm:cxn modelId="{4A837D3D-AFA0-4BA9-8649-27D7E5EF74AA}" type="presOf" srcId="{98EEC5CA-DE58-4652-B1F7-57543960B1BC}" destId="{AC37AA1F-57AD-4004-A043-B74EE7595C12}" srcOrd="0" destOrd="0" presId="urn:microsoft.com/office/officeart/2005/8/layout/hierarchy1"/>
    <dgm:cxn modelId="{89A69D92-7176-497B-BE79-8CA6D3E5B52E}" srcId="{0D7B5C6B-0F7D-46DC-89B4-83928919966C}" destId="{577FB623-4B23-426B-B16D-2AD88D9B9CBE}" srcOrd="0" destOrd="0" parTransId="{98EEC5CA-DE58-4652-B1F7-57543960B1BC}" sibTransId="{AA7B3C04-732C-423D-846B-262B510CE422}"/>
    <dgm:cxn modelId="{453235A0-2CE0-4682-8F0F-192262ECCA9A}" type="presOf" srcId="{64306ED8-738B-453B-99DF-7AD97E83777A}" destId="{D6A848E9-C369-4259-9E76-8961D4976C22}" srcOrd="0" destOrd="0" presId="urn:microsoft.com/office/officeart/2005/8/layout/hierarchy1"/>
    <dgm:cxn modelId="{A92129BB-AE96-4119-9C40-5FD459D35304}" srcId="{0D7B5C6B-0F7D-46DC-89B4-83928919966C}" destId="{24D8D336-E28D-44CE-905B-6A03B49F0E8E}" srcOrd="1" destOrd="0" parTransId="{64306ED8-738B-453B-99DF-7AD97E83777A}" sibTransId="{3FE72862-AB2E-4DFC-B324-07974C2E1DA1}"/>
    <dgm:cxn modelId="{76FA7292-8AA0-4F96-A1B2-16F83F5345F5}" srcId="{EBFAB011-3656-4773-8B50-BDD14B74F535}" destId="{0D7B5C6B-0F7D-46DC-89B4-83928919966C}" srcOrd="0" destOrd="0" parTransId="{7F2BF21C-3917-441E-9548-0CC97A921967}" sibTransId="{40297BF1-E477-4F4A-94B4-B876BF550FD2}"/>
    <dgm:cxn modelId="{1476E380-E497-4471-9AB6-E95479D9988E}" type="presOf" srcId="{24D8D336-E28D-44CE-905B-6A03B49F0E8E}" destId="{914DF785-6BEA-4B39-995A-1DB5A03786E0}" srcOrd="0" destOrd="0" presId="urn:microsoft.com/office/officeart/2005/8/layout/hierarchy1"/>
    <dgm:cxn modelId="{5FBD7287-EA5B-4994-B809-630675361C8A}" type="presOf" srcId="{0D7B5C6B-0F7D-46DC-89B4-83928919966C}" destId="{5023A78A-2994-4176-A2D7-2316C167ECBE}" srcOrd="0" destOrd="0" presId="urn:microsoft.com/office/officeart/2005/8/layout/hierarchy1"/>
    <dgm:cxn modelId="{81545C37-CD49-4BD1-A3D6-0CEECAC61633}" type="presOf" srcId="{577FB623-4B23-426B-B16D-2AD88D9B9CBE}" destId="{CA3AD5FD-F7DF-4268-A941-CBD7432C1A02}" srcOrd="0" destOrd="0" presId="urn:microsoft.com/office/officeart/2005/8/layout/hierarchy1"/>
    <dgm:cxn modelId="{3FC1E710-484E-4184-9B59-37F18F7F233A}" type="presOf" srcId="{EBFAB011-3656-4773-8B50-BDD14B74F535}" destId="{F78EA1C6-F398-427E-9455-23B6A8AE0414}" srcOrd="0" destOrd="0" presId="urn:microsoft.com/office/officeart/2005/8/layout/hierarchy1"/>
    <dgm:cxn modelId="{07578269-AC22-4A85-B67F-3EEC6029CF87}" type="presParOf" srcId="{F78EA1C6-F398-427E-9455-23B6A8AE0414}" destId="{57C157FB-4748-400C-868F-543AEADA93B4}" srcOrd="0" destOrd="0" presId="urn:microsoft.com/office/officeart/2005/8/layout/hierarchy1"/>
    <dgm:cxn modelId="{2DFA11A3-D371-4461-BDE6-246D20E9A825}" type="presParOf" srcId="{57C157FB-4748-400C-868F-543AEADA93B4}" destId="{4A9239EE-07E2-4E95-BD8A-4FC22E204C52}" srcOrd="0" destOrd="0" presId="urn:microsoft.com/office/officeart/2005/8/layout/hierarchy1"/>
    <dgm:cxn modelId="{EA7D5603-2A58-49C5-A4AB-01C9BAF95082}" type="presParOf" srcId="{4A9239EE-07E2-4E95-BD8A-4FC22E204C52}" destId="{E1444DB3-71C4-4B9D-BB04-1755438D3F70}" srcOrd="0" destOrd="0" presId="urn:microsoft.com/office/officeart/2005/8/layout/hierarchy1"/>
    <dgm:cxn modelId="{6C8E66B3-57FD-4322-81FE-98E72F52DD84}" type="presParOf" srcId="{4A9239EE-07E2-4E95-BD8A-4FC22E204C52}" destId="{5023A78A-2994-4176-A2D7-2316C167ECBE}" srcOrd="1" destOrd="0" presId="urn:microsoft.com/office/officeart/2005/8/layout/hierarchy1"/>
    <dgm:cxn modelId="{999B9FF9-D894-4A26-BEB6-0CC0F142D435}" type="presParOf" srcId="{57C157FB-4748-400C-868F-543AEADA93B4}" destId="{A8B183B7-C2D7-4B34-B24A-4415A408398A}" srcOrd="1" destOrd="0" presId="urn:microsoft.com/office/officeart/2005/8/layout/hierarchy1"/>
    <dgm:cxn modelId="{3F72F33A-2CE4-49EA-9095-B37A4D0A29EA}" type="presParOf" srcId="{A8B183B7-C2D7-4B34-B24A-4415A408398A}" destId="{AC37AA1F-57AD-4004-A043-B74EE7595C12}" srcOrd="0" destOrd="0" presId="urn:microsoft.com/office/officeart/2005/8/layout/hierarchy1"/>
    <dgm:cxn modelId="{7F281C71-BAE1-48A2-A644-5F5A8E920906}" type="presParOf" srcId="{A8B183B7-C2D7-4B34-B24A-4415A408398A}" destId="{5904C4F6-86A3-40C9-99D0-E4C70E37FDDE}" srcOrd="1" destOrd="0" presId="urn:microsoft.com/office/officeart/2005/8/layout/hierarchy1"/>
    <dgm:cxn modelId="{907D21B1-A985-4299-9522-8C045751D986}" type="presParOf" srcId="{5904C4F6-86A3-40C9-99D0-E4C70E37FDDE}" destId="{20633969-443F-4E88-935E-D4B8ED325145}" srcOrd="0" destOrd="0" presId="urn:microsoft.com/office/officeart/2005/8/layout/hierarchy1"/>
    <dgm:cxn modelId="{7449C393-C624-4ACF-A962-CC3ED015EEF1}" type="presParOf" srcId="{20633969-443F-4E88-935E-D4B8ED325145}" destId="{F4AA5FAF-919F-4C5A-B746-074A3B51A56D}" srcOrd="0" destOrd="0" presId="urn:microsoft.com/office/officeart/2005/8/layout/hierarchy1"/>
    <dgm:cxn modelId="{168977E1-C253-49F0-92EE-4A30A16FB0CD}" type="presParOf" srcId="{20633969-443F-4E88-935E-D4B8ED325145}" destId="{CA3AD5FD-F7DF-4268-A941-CBD7432C1A02}" srcOrd="1" destOrd="0" presId="urn:microsoft.com/office/officeart/2005/8/layout/hierarchy1"/>
    <dgm:cxn modelId="{AD637C50-4B8A-4230-B72E-CCD8F80F7F21}" type="presParOf" srcId="{5904C4F6-86A3-40C9-99D0-E4C70E37FDDE}" destId="{AB2FF0F7-BE40-4192-846A-B819C968BCFB}" srcOrd="1" destOrd="0" presId="urn:microsoft.com/office/officeart/2005/8/layout/hierarchy1"/>
    <dgm:cxn modelId="{F9402283-8E3A-43D4-BDCE-0766C9505CDE}" type="presParOf" srcId="{A8B183B7-C2D7-4B34-B24A-4415A408398A}" destId="{D6A848E9-C369-4259-9E76-8961D4976C22}" srcOrd="2" destOrd="0" presId="urn:microsoft.com/office/officeart/2005/8/layout/hierarchy1"/>
    <dgm:cxn modelId="{B1BE6902-9B11-4B01-9E18-552BD0987FA2}" type="presParOf" srcId="{A8B183B7-C2D7-4B34-B24A-4415A408398A}" destId="{AFC4D89A-4F37-41DB-B366-C4590507A994}" srcOrd="3" destOrd="0" presId="urn:microsoft.com/office/officeart/2005/8/layout/hierarchy1"/>
    <dgm:cxn modelId="{B00B660E-FEBE-416D-9366-55D38A5F3D5C}" type="presParOf" srcId="{AFC4D89A-4F37-41DB-B366-C4590507A994}" destId="{D021E115-4DDF-4B1D-9B14-116277CA18F6}" srcOrd="0" destOrd="0" presId="urn:microsoft.com/office/officeart/2005/8/layout/hierarchy1"/>
    <dgm:cxn modelId="{7BCB3DEC-21F0-4D5A-B75D-5F540EFA50E7}" type="presParOf" srcId="{D021E115-4DDF-4B1D-9B14-116277CA18F6}" destId="{9499443E-79ED-4C4E-9889-76802654B4FF}" srcOrd="0" destOrd="0" presId="urn:microsoft.com/office/officeart/2005/8/layout/hierarchy1"/>
    <dgm:cxn modelId="{F75114AE-7C85-4BDB-AE90-4F90026EDF4F}" type="presParOf" srcId="{D021E115-4DDF-4B1D-9B14-116277CA18F6}" destId="{914DF785-6BEA-4B39-995A-1DB5A03786E0}" srcOrd="1" destOrd="0" presId="urn:microsoft.com/office/officeart/2005/8/layout/hierarchy1"/>
    <dgm:cxn modelId="{1EB737A3-1A72-4D79-98D5-C1B93281E914}" type="presParOf" srcId="{AFC4D89A-4F37-41DB-B366-C4590507A994}" destId="{6C5F2B71-D7A7-4ECF-A309-B5D1A5A1AD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D4C0B-F2AC-4CB6-A194-AF346E0C9C6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BACBE2DD-5996-483C-9C8C-DE5ACC83188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1000" dirty="0">
              <a:solidFill>
                <a:srgbClr val="FF0000"/>
              </a:solidFill>
              <a:cs typeface="B Titr" panose="00000700000000000000" pitchFamily="2" charset="-78"/>
            </a:rPr>
            <a:t>خطای تحقیق</a:t>
          </a:r>
          <a:endParaRPr lang="en-US" sz="1000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2AB5C397-9B66-4E20-880A-F98073C40360}" type="sibTrans" cxnId="{F11F2E95-DAD9-4FF6-8C1A-799324286701}">
      <dgm:prSet/>
      <dgm:spPr/>
      <dgm:t>
        <a:bodyPr/>
        <a:lstStyle/>
        <a:p>
          <a:endParaRPr lang="en-US"/>
        </a:p>
      </dgm:t>
    </dgm:pt>
    <dgm:pt modelId="{1A08387B-E65F-4C03-914B-DF7A041F1267}" type="parTrans" cxnId="{F11F2E95-DAD9-4FF6-8C1A-799324286701}">
      <dgm:prSet/>
      <dgm:spPr/>
      <dgm:t>
        <a:bodyPr/>
        <a:lstStyle/>
        <a:p>
          <a:endParaRPr lang="en-US"/>
        </a:p>
      </dgm:t>
    </dgm:pt>
    <dgm:pt modelId="{B7201CC7-4613-4442-81FF-DD41F145B220}" type="pres">
      <dgm:prSet presAssocID="{D90D4C0B-F2AC-4CB6-A194-AF346E0C9C6C}" presName="rootNode" presStyleCnt="0">
        <dgm:presLayoutVars>
          <dgm:chMax/>
          <dgm:chPref/>
          <dgm:dir/>
          <dgm:animLvl val="lvl"/>
        </dgm:presLayoutVars>
      </dgm:prSet>
      <dgm:spPr/>
    </dgm:pt>
    <dgm:pt modelId="{A7518C9E-2873-4F5A-8EE6-580773DBC1D8}" type="pres">
      <dgm:prSet presAssocID="{BACBE2DD-5996-483C-9C8C-DE5ACC831887}" presName="composite" presStyleCnt="0"/>
      <dgm:spPr/>
    </dgm:pt>
    <dgm:pt modelId="{4BB8E8D0-D0AE-4C89-8EFC-F0F3F7220695}" type="pres">
      <dgm:prSet presAssocID="{BACBE2DD-5996-483C-9C8C-DE5ACC831887}" presName="ParentText" presStyleLbl="node1" presStyleIdx="0" presStyleCnt="1" custScaleX="141375" custScaleY="86550" custLinFactNeighborX="-264" custLinFactNeighborY="30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6C8B6-9785-42B2-A5EF-85597CACB582}" type="pres">
      <dgm:prSet presAssocID="{BACBE2DD-5996-483C-9C8C-DE5ACC831887}" presName="Image" presStyleLbl="bgImgPlace1" presStyleIdx="0" presStyleCnt="1" custScaleX="144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7C45AE4F-0543-4660-B1FA-A32B8C4A9E84}" type="pres">
      <dgm:prSet presAssocID="{BACBE2DD-5996-483C-9C8C-DE5ACC83188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566F56-040E-462A-B48A-6459BDEBBF6E}" type="presOf" srcId="{BACBE2DD-5996-483C-9C8C-DE5ACC831887}" destId="{4BB8E8D0-D0AE-4C89-8EFC-F0F3F7220695}" srcOrd="0" destOrd="0" presId="urn:microsoft.com/office/officeart/2008/layout/TitledPictureBlocks"/>
    <dgm:cxn modelId="{83DD3A30-6339-4200-B33A-CEBAC0E8C811}" type="presOf" srcId="{D90D4C0B-F2AC-4CB6-A194-AF346E0C9C6C}" destId="{B7201CC7-4613-4442-81FF-DD41F145B220}" srcOrd="0" destOrd="0" presId="urn:microsoft.com/office/officeart/2008/layout/TitledPictureBlocks"/>
    <dgm:cxn modelId="{F11F2E95-DAD9-4FF6-8C1A-799324286701}" srcId="{D90D4C0B-F2AC-4CB6-A194-AF346E0C9C6C}" destId="{BACBE2DD-5996-483C-9C8C-DE5ACC831887}" srcOrd="0" destOrd="0" parTransId="{1A08387B-E65F-4C03-914B-DF7A041F1267}" sibTransId="{2AB5C397-9B66-4E20-880A-F98073C40360}"/>
    <dgm:cxn modelId="{8D6ADF9E-4673-432C-A175-A5ED99D1AFCA}" type="presParOf" srcId="{B7201CC7-4613-4442-81FF-DD41F145B220}" destId="{A7518C9E-2873-4F5A-8EE6-580773DBC1D8}" srcOrd="0" destOrd="0" presId="urn:microsoft.com/office/officeart/2008/layout/TitledPictureBlocks"/>
    <dgm:cxn modelId="{13C54452-6D03-4C94-8EDF-98A1FB2901BA}" type="presParOf" srcId="{A7518C9E-2873-4F5A-8EE6-580773DBC1D8}" destId="{4BB8E8D0-D0AE-4C89-8EFC-F0F3F7220695}" srcOrd="0" destOrd="0" presId="urn:microsoft.com/office/officeart/2008/layout/TitledPictureBlocks"/>
    <dgm:cxn modelId="{4DD942A8-13ED-49E0-B7BA-EEB17338B1E3}" type="presParOf" srcId="{A7518C9E-2873-4F5A-8EE6-580773DBC1D8}" destId="{0FE6C8B6-9785-42B2-A5EF-85597CACB582}" srcOrd="1" destOrd="0" presId="urn:microsoft.com/office/officeart/2008/layout/TitledPictureBlocks"/>
    <dgm:cxn modelId="{6654BE0C-2D5F-4480-AF8B-44F02FC65EC6}" type="presParOf" srcId="{A7518C9E-2873-4F5A-8EE6-580773DBC1D8}" destId="{7C45AE4F-0543-4660-B1FA-A32B8C4A9E84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48E9-C369-4259-9E76-8961D4976C22}">
      <dsp:nvSpPr>
        <dsp:cNvPr id="0" name=""/>
        <dsp:cNvSpPr/>
      </dsp:nvSpPr>
      <dsp:spPr>
        <a:xfrm>
          <a:off x="2940694" y="1331359"/>
          <a:ext cx="1577258" cy="56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10"/>
              </a:lnTo>
              <a:lnTo>
                <a:pt x="1577258" y="382810"/>
              </a:lnTo>
              <a:lnTo>
                <a:pt x="1577258" y="56174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AA1F-57AD-4004-A043-B74EE7595C12}">
      <dsp:nvSpPr>
        <dsp:cNvPr id="0" name=""/>
        <dsp:cNvSpPr/>
      </dsp:nvSpPr>
      <dsp:spPr>
        <a:xfrm>
          <a:off x="1224234" y="1331359"/>
          <a:ext cx="1716460" cy="525891"/>
        </a:xfrm>
        <a:custGeom>
          <a:avLst/>
          <a:gdLst/>
          <a:ahLst/>
          <a:cxnLst/>
          <a:rect l="0" t="0" r="0" b="0"/>
          <a:pathLst>
            <a:path>
              <a:moveTo>
                <a:pt x="1716460" y="0"/>
              </a:moveTo>
              <a:lnTo>
                <a:pt x="1716460" y="346960"/>
              </a:lnTo>
              <a:lnTo>
                <a:pt x="0" y="346960"/>
              </a:lnTo>
              <a:lnTo>
                <a:pt x="0" y="5258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4DB3-71C4-4B9D-BB04-1755438D3F70}">
      <dsp:nvSpPr>
        <dsp:cNvPr id="0" name=""/>
        <dsp:cNvSpPr/>
      </dsp:nvSpPr>
      <dsp:spPr>
        <a:xfrm>
          <a:off x="1974949" y="104862"/>
          <a:ext cx="1931491" cy="1226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3A78A-2994-4176-A2D7-2316C167ECBE}">
      <dsp:nvSpPr>
        <dsp:cNvPr id="0" name=""/>
        <dsp:cNvSpPr/>
      </dsp:nvSpPr>
      <dsp:spPr>
        <a:xfrm>
          <a:off x="2189559" y="308742"/>
          <a:ext cx="1931491" cy="1226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>
              <a:solidFill>
                <a:srgbClr val="FF0000"/>
              </a:solidFill>
              <a:cs typeface="B Titr" panose="00000700000000000000" pitchFamily="2" charset="-78"/>
            </a:rPr>
            <a:t>فرضیه</a:t>
          </a:r>
          <a:endParaRPr lang="en-US" sz="24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2225482" y="344665"/>
        <a:ext cx="1859645" cy="1154651"/>
      </dsp:txXfrm>
    </dsp:sp>
    <dsp:sp modelId="{F4AA5FAF-919F-4C5A-B746-074A3B51A56D}">
      <dsp:nvSpPr>
        <dsp:cNvPr id="0" name=""/>
        <dsp:cNvSpPr/>
      </dsp:nvSpPr>
      <dsp:spPr>
        <a:xfrm>
          <a:off x="-138413" y="1857251"/>
          <a:ext cx="2725295" cy="12264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AD5FD-F7DF-4268-A941-CBD7432C1A02}">
      <dsp:nvSpPr>
        <dsp:cNvPr id="0" name=""/>
        <dsp:cNvSpPr/>
      </dsp:nvSpPr>
      <dsp:spPr>
        <a:xfrm>
          <a:off x="76196" y="2061130"/>
          <a:ext cx="2725295" cy="1226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فرضیه خلاف (پژوهشی) </a:t>
          </a:r>
          <a:r>
            <a:rPr lang="en-US" sz="2400" b="0" kern="12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(H1)</a:t>
          </a:r>
          <a:endParaRPr lang="en-US" sz="2400" kern="1200" dirty="0">
            <a:solidFill>
              <a:srgbClr val="0070C0"/>
            </a:solidFill>
            <a:cs typeface="B Titr" panose="00000700000000000000" pitchFamily="2" charset="-78"/>
          </a:endParaRPr>
        </a:p>
      </dsp:txBody>
      <dsp:txXfrm>
        <a:off x="112119" y="2097053"/>
        <a:ext cx="2653449" cy="1154651"/>
      </dsp:txXfrm>
    </dsp:sp>
    <dsp:sp modelId="{9499443E-79ED-4C4E-9889-76802654B4FF}">
      <dsp:nvSpPr>
        <dsp:cNvPr id="0" name=""/>
        <dsp:cNvSpPr/>
      </dsp:nvSpPr>
      <dsp:spPr>
        <a:xfrm>
          <a:off x="3155305" y="1893101"/>
          <a:ext cx="2725295" cy="12264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DF785-6BEA-4B39-995A-1DB5A03786E0}">
      <dsp:nvSpPr>
        <dsp:cNvPr id="0" name=""/>
        <dsp:cNvSpPr/>
      </dsp:nvSpPr>
      <dsp:spPr>
        <a:xfrm>
          <a:off x="3369915" y="2096981"/>
          <a:ext cx="2725295" cy="1226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فرضیه </a:t>
          </a:r>
          <a:r>
            <a:rPr lang="fa-IR" sz="2400" b="0" kern="12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rPr>
            <a:t>صفر </a:t>
          </a:r>
          <a:r>
            <a:rPr lang="en-US" sz="2400" b="0" kern="12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(H0)</a:t>
          </a:r>
          <a:r>
            <a:rPr lang="fa-IR" sz="2400" b="0" kern="12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rPr>
            <a:t> </a:t>
          </a:r>
          <a:endParaRPr lang="en-US" sz="2400" b="0" kern="1200" cap="none" spc="0" dirty="0">
            <a:ln w="0"/>
            <a:solidFill>
              <a:srgbClr val="0070C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B Titr" panose="00000700000000000000" pitchFamily="2" charset="-78"/>
          </a:endParaRPr>
        </a:p>
      </dsp:txBody>
      <dsp:txXfrm>
        <a:off x="3405838" y="2132904"/>
        <a:ext cx="2653449" cy="1154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6C8B6-9785-42B2-A5EF-85597CACB582}">
      <dsp:nvSpPr>
        <dsp:cNvPr id="0" name=""/>
        <dsp:cNvSpPr/>
      </dsp:nvSpPr>
      <dsp:spPr>
        <a:xfrm>
          <a:off x="1013" y="214258"/>
          <a:ext cx="1922676" cy="1125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8E8D0-D0AE-4C89-8EFC-F0F3F7220695}">
      <dsp:nvSpPr>
        <dsp:cNvPr id="0" name=""/>
        <dsp:cNvSpPr/>
      </dsp:nvSpPr>
      <dsp:spPr>
        <a:xfrm>
          <a:off x="19759" y="18629"/>
          <a:ext cx="1878171" cy="16775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>
              <a:solidFill>
                <a:srgbClr val="FF0000"/>
              </a:solidFill>
              <a:cs typeface="B Titr" panose="00000700000000000000" pitchFamily="2" charset="-78"/>
            </a:rPr>
            <a:t>خطای تحقیق</a:t>
          </a:r>
          <a:endParaRPr lang="en-US" sz="1000" kern="1200" dirty="0">
            <a:solidFill>
              <a:srgbClr val="FF0000"/>
            </a:solidFill>
            <a:cs typeface="B Titr" panose="00000700000000000000" pitchFamily="2" charset="-78"/>
          </a:endParaRPr>
        </a:p>
      </dsp:txBody>
      <dsp:txXfrm>
        <a:off x="19759" y="18629"/>
        <a:ext cx="1878171" cy="16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AA9AB-5FFE-4222-8A8D-D2E0B289EDD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18F41-19E2-4189-BE92-DDAF161BC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8F41-19E2-4189-BE92-DDAF161BC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18F41-19E2-4189-BE92-DDAF161BC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18F41-19E2-4189-BE92-DDAF161BC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9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0176" y="455240"/>
            <a:ext cx="2403475" cy="9686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9" y="455240"/>
            <a:ext cx="7062787" cy="9686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7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0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2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5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8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0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9" y="2649211"/>
            <a:ext cx="4732337" cy="749239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6" y="2649211"/>
            <a:ext cx="4733925" cy="749239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60" indent="0">
              <a:buNone/>
              <a:defRPr sz="1800" b="1"/>
            </a:lvl2pPr>
            <a:lvl3pPr marL="816520" indent="0">
              <a:buNone/>
              <a:defRPr sz="1600" b="1"/>
            </a:lvl3pPr>
            <a:lvl4pPr marL="1224780" indent="0">
              <a:buNone/>
              <a:defRPr sz="1400" b="1"/>
            </a:lvl4pPr>
            <a:lvl5pPr marL="1633039" indent="0">
              <a:buNone/>
              <a:defRPr sz="1400" b="1"/>
            </a:lvl5pPr>
            <a:lvl6pPr marL="2041299" indent="0">
              <a:buNone/>
              <a:defRPr sz="1400" b="1"/>
            </a:lvl6pPr>
            <a:lvl7pPr marL="2449559" indent="0">
              <a:buNone/>
              <a:defRPr sz="1400" b="1"/>
            </a:lvl7pPr>
            <a:lvl8pPr marL="2857819" indent="0">
              <a:buNone/>
              <a:defRPr sz="1400" b="1"/>
            </a:lvl8pPr>
            <a:lvl9pPr marL="326607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401"/>
            <a:ext cx="4041775" cy="4802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60" indent="0">
              <a:buNone/>
              <a:defRPr sz="1800" b="1"/>
            </a:lvl2pPr>
            <a:lvl3pPr marL="816520" indent="0">
              <a:buNone/>
              <a:defRPr sz="1600" b="1"/>
            </a:lvl3pPr>
            <a:lvl4pPr marL="1224780" indent="0">
              <a:buNone/>
              <a:defRPr sz="1400" b="1"/>
            </a:lvl4pPr>
            <a:lvl5pPr marL="1633039" indent="0">
              <a:buNone/>
              <a:defRPr sz="1400" b="1"/>
            </a:lvl5pPr>
            <a:lvl6pPr marL="2041299" indent="0">
              <a:buNone/>
              <a:defRPr sz="1400" b="1"/>
            </a:lvl6pPr>
            <a:lvl7pPr marL="2449559" indent="0">
              <a:buNone/>
              <a:defRPr sz="1400" b="1"/>
            </a:lvl7pPr>
            <a:lvl8pPr marL="2857819" indent="0">
              <a:buNone/>
              <a:defRPr sz="1400" b="1"/>
            </a:lvl8pPr>
            <a:lvl9pPr marL="326607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667"/>
            <a:ext cx="4041775" cy="296621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939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3"/>
            <a:ext cx="3008313" cy="3521555"/>
          </a:xfrm>
        </p:spPr>
        <p:txBody>
          <a:bodyPr/>
          <a:lstStyle>
            <a:lvl1pPr marL="0" indent="0">
              <a:buNone/>
              <a:defRPr sz="1300"/>
            </a:lvl1pPr>
            <a:lvl2pPr marL="408260" indent="0">
              <a:buNone/>
              <a:defRPr sz="1100"/>
            </a:lvl2pPr>
            <a:lvl3pPr marL="816520" indent="0">
              <a:buNone/>
              <a:defRPr sz="900"/>
            </a:lvl3pPr>
            <a:lvl4pPr marL="1224780" indent="0">
              <a:buNone/>
              <a:defRPr sz="800"/>
            </a:lvl4pPr>
            <a:lvl5pPr marL="1633039" indent="0">
              <a:buNone/>
              <a:defRPr sz="800"/>
            </a:lvl5pPr>
            <a:lvl6pPr marL="2041299" indent="0">
              <a:buNone/>
              <a:defRPr sz="800"/>
            </a:lvl6pPr>
            <a:lvl7pPr marL="2449559" indent="0">
              <a:buNone/>
              <a:defRPr sz="800"/>
            </a:lvl7pPr>
            <a:lvl8pPr marL="2857819" indent="0">
              <a:buNone/>
              <a:defRPr sz="800"/>
            </a:lvl8pPr>
            <a:lvl9pPr marL="32660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3784"/>
            <a:ext cx="5486400" cy="42544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60007"/>
            <a:ext cx="5486400" cy="3088958"/>
          </a:xfrm>
        </p:spPr>
        <p:txBody>
          <a:bodyPr/>
          <a:lstStyle>
            <a:lvl1pPr marL="0" indent="0">
              <a:buNone/>
              <a:defRPr sz="2900"/>
            </a:lvl1pPr>
            <a:lvl2pPr marL="408260" indent="0">
              <a:buNone/>
              <a:defRPr sz="2500"/>
            </a:lvl2pPr>
            <a:lvl3pPr marL="816520" indent="0">
              <a:buNone/>
              <a:defRPr sz="2200"/>
            </a:lvl3pPr>
            <a:lvl4pPr marL="1224780" indent="0">
              <a:buNone/>
              <a:defRPr sz="1800"/>
            </a:lvl4pPr>
            <a:lvl5pPr marL="1633039" indent="0">
              <a:buNone/>
              <a:defRPr sz="1800"/>
            </a:lvl5pPr>
            <a:lvl6pPr marL="2041299" indent="0">
              <a:buNone/>
              <a:defRPr sz="1800"/>
            </a:lvl6pPr>
            <a:lvl7pPr marL="2449559" indent="0">
              <a:buNone/>
              <a:defRPr sz="1800"/>
            </a:lvl7pPr>
            <a:lvl8pPr marL="2857819" indent="0">
              <a:buNone/>
              <a:defRPr sz="1800"/>
            </a:lvl8pPr>
            <a:lvl9pPr marL="326607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9231"/>
            <a:ext cx="5486400" cy="604206"/>
          </a:xfrm>
        </p:spPr>
        <p:txBody>
          <a:bodyPr/>
          <a:lstStyle>
            <a:lvl1pPr marL="0" indent="0">
              <a:buNone/>
              <a:defRPr sz="1300"/>
            </a:lvl1pPr>
            <a:lvl2pPr marL="408260" indent="0">
              <a:buNone/>
              <a:defRPr sz="1100"/>
            </a:lvl2pPr>
            <a:lvl3pPr marL="816520" indent="0">
              <a:buNone/>
              <a:defRPr sz="900"/>
            </a:lvl3pPr>
            <a:lvl4pPr marL="1224780" indent="0">
              <a:buNone/>
              <a:defRPr sz="800"/>
            </a:lvl4pPr>
            <a:lvl5pPr marL="1633039" indent="0">
              <a:buNone/>
              <a:defRPr sz="800"/>
            </a:lvl5pPr>
            <a:lvl6pPr marL="2041299" indent="0">
              <a:buNone/>
              <a:defRPr sz="800"/>
            </a:lvl6pPr>
            <a:lvl7pPr marL="2449559" indent="0">
              <a:buNone/>
              <a:defRPr sz="800"/>
            </a:lvl7pPr>
            <a:lvl8pPr marL="2857819" indent="0">
              <a:buNone/>
              <a:defRPr sz="800"/>
            </a:lvl8pPr>
            <a:lvl9pPr marL="326607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00B0F0"/>
            </a:gs>
            <a:gs pos="4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81652" tIns="40826" rIns="81652" bIns="408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5"/>
          </a:xfrm>
          <a:prstGeom prst="rect">
            <a:avLst/>
          </a:prstGeom>
        </p:spPr>
        <p:txBody>
          <a:bodyPr vert="horz" lIns="81652" tIns="40826" rIns="81652" bIns="408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81652" tIns="40826" rIns="81652" bIns="4082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CC9D-6D8A-4327-92FF-E0E2B18720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71678"/>
            <a:ext cx="2895600" cy="274097"/>
          </a:xfrm>
          <a:prstGeom prst="rect">
            <a:avLst/>
          </a:prstGeom>
        </p:spPr>
        <p:txBody>
          <a:bodyPr vert="horz" lIns="81652" tIns="40826" rIns="81652" bIns="4082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81652" tIns="40826" rIns="81652" bIns="4082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367B-9799-4FE2-8A33-BE44F43F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8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52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95" indent="-306195" algn="l" defTabSz="8165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422" indent="-255163" algn="l" defTabSz="81652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650" indent="-204130" algn="l" defTabSz="81652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10" indent="-204130" algn="l" defTabSz="81652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169" indent="-204130" algn="l" defTabSz="81652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429" indent="-204130" algn="l" defTabSz="8165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89" indent="-204130" algn="l" defTabSz="8165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949" indent="-204130" algn="l" defTabSz="8165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209" indent="-204130" algn="l" defTabSz="8165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60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520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80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039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299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559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819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079" algn="l" defTabSz="8165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50.png"/><Relationship Id="rId10" Type="http://schemas.openxmlformats.org/officeDocument/2006/relationships/image" Target="../media/image2.png"/><Relationship Id="rId4" Type="http://schemas.openxmlformats.org/officeDocument/2006/relationships/image" Target="../media/image14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774578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mtClean="0">
                <a:solidFill>
                  <a:srgbClr val="7030A0"/>
                </a:solidFill>
                <a:cs typeface="B Titr" pitchFamily="2" charset="-78"/>
              </a:rPr>
              <a:t>دکتر  </a:t>
            </a: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مهرعلی </a:t>
            </a:r>
            <a:r>
              <a:rPr lang="fa-IR" dirty="0">
                <a:solidFill>
                  <a:srgbClr val="7030A0"/>
                </a:solidFill>
                <a:cs typeface="B Titr" pitchFamily="2" charset="-78"/>
              </a:rPr>
              <a:t>همتی نژاد (استاد مدیریت ورزشی دانشگاه </a:t>
            </a: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گیلان و عضو قطب علمی علوم ورزشی و تندرستی ایران)</a:t>
            </a:r>
          </a:p>
          <a:p>
            <a:pPr algn="ctr">
              <a:lnSpc>
                <a:spcPct val="150000"/>
              </a:lnSpc>
            </a:pPr>
            <a:endParaRPr lang="fa-IR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   همکاران 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7030A0"/>
                </a:solidFill>
                <a:cs typeface="B Titr" pitchFamily="2" charset="-78"/>
              </a:rPr>
              <a:t>محمد همتی نژاد ( دانشجوی دکتری مدیریت ورزشی دانشگاه گیلان</a:t>
            </a:r>
            <a:r>
              <a:rPr lang="fa-IR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7030A0"/>
                </a:solidFill>
                <a:cs typeface="B Titr" pitchFamily="2" charset="-78"/>
              </a:rPr>
              <a:t>حسین براخاص (دانشجوی دکتری مدیریت ورزشی دانشگاه گیلان )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679B13-6104-4CFA-B385-9856D6129072}"/>
              </a:ext>
            </a:extLst>
          </p:cNvPr>
          <p:cNvSpPr/>
          <p:nvPr/>
        </p:nvSpPr>
        <p:spPr>
          <a:xfrm>
            <a:off x="1600200" y="2074577"/>
            <a:ext cx="5652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نکات کلیدی در روش تحقیق و آمار و آزمون فرضیه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3622"/>
            <a:ext cx="1371600" cy="13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0467"/>
            <a:ext cx="1295400" cy="1372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8067"/>
            <a:ext cx="1552575" cy="1504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335" y="3148375"/>
            <a:ext cx="1447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0460" y="4479131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8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174ECBE-592E-4383-9538-8E033FCE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3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5B89698-8909-490C-BFA4-A231C7A2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454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AB0135EA-48D8-4AF3-93A8-C781DD9D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3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E775A589-2605-493B-AD81-4CA8FF04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120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29CF9834-83A3-4385-9C3F-88CA8FD3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CD0B1FF9-9B20-4AF7-8A44-F8A6E538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644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4A5795C3-6E72-4A99-9BF7-F0201430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3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E22E9178-9C84-4C60-A120-C3573BED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311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7FAF5858-1D4C-420B-8FAA-7482F1B0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3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4">
            <a:extLst>
              <a:ext uri="{FF2B5EF4-FFF2-40B4-BE49-F238E27FC236}">
                <a16:creationId xmlns="" xmlns:a16="http://schemas.microsoft.com/office/drawing/2014/main" id="{091D2BBB-E76C-4E54-8CF0-275E2F19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835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F0E91672-D13B-4E11-BFCB-579D92B8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43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="" xmlns:a16="http://schemas.microsoft.com/office/drawing/2014/main" id="{7CBF47DA-011A-49C3-8532-7F23AB82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168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D1CDC9F-6C04-4611-A01B-281D779AAA5E}"/>
              </a:ext>
            </a:extLst>
          </p:cNvPr>
          <p:cNvSpPr txBox="1"/>
          <p:nvPr/>
        </p:nvSpPr>
        <p:spPr>
          <a:xfrm>
            <a:off x="6593613" y="98355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18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ضریب همبستگی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C24FB0C-1F4C-403C-B28D-A0206E82592C}"/>
              </a:ext>
            </a:extLst>
          </p:cNvPr>
          <p:cNvSpPr txBox="1"/>
          <p:nvPr/>
        </p:nvSpPr>
        <p:spPr>
          <a:xfrm>
            <a:off x="3727171" y="1088230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defTabSz="914400" rtl="1">
              <a:buFont typeface="Wingdings" panose="05000000000000000000" pitchFamily="2" charset="2"/>
              <a:buChar char="v"/>
            </a:pPr>
            <a:r>
              <a:rPr lang="fa-IR" sz="1400" dirty="0">
                <a:solidFill>
                  <a:srgbClr val="7030A0"/>
                </a:solidFill>
                <a:cs typeface="B Titr" panose="00000700000000000000" pitchFamily="2" charset="-78"/>
              </a:rPr>
              <a:t>ضریب همبستگی پیرسون</a:t>
            </a:r>
            <a:endParaRPr lang="en-US" sz="1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="" xmlns:a16="http://schemas.microsoft.com/office/drawing/2014/main" id="{E0C36963-F6A1-4A6C-B728-29ECE858A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43">
            <a:extLst>
              <a:ext uri="{FF2B5EF4-FFF2-40B4-BE49-F238E27FC236}">
                <a16:creationId xmlns="" xmlns:a16="http://schemas.microsoft.com/office/drawing/2014/main" id="{A25B3CAE-3B10-4F9C-B156-53E11C31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35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FB2787-FCE3-484E-ACAD-CD8CDF3E2D86}"/>
              </a:ext>
            </a:extLst>
          </p:cNvPr>
          <p:cNvSpPr txBox="1"/>
          <p:nvPr/>
        </p:nvSpPr>
        <p:spPr>
          <a:xfrm>
            <a:off x="8035095" y="875837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6" y="1371939"/>
            <a:ext cx="6029325" cy="3550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5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5473" y="4555331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174ECBE-592E-4383-9538-8E033FCE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5B89698-8909-490C-BFA4-A231C7A2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61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AB0135EA-48D8-4AF3-93A8-C781DD9D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E775A589-2605-493B-AD81-4CA8FF04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2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29CF9834-83A3-4385-9C3F-88CA8FD3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974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CD0B1FF9-9B20-4AF7-8A44-F8A6E538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45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4A5795C3-6E72-4A99-9BF7-F0201430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E22E9178-9C84-4C60-A120-C3573BED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1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7FAF5858-1D4C-420B-8FAA-7482F1B0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="" xmlns:a16="http://schemas.microsoft.com/office/drawing/2014/main" id="{091D2BBB-E76C-4E54-8CF0-275E2F19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42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F0E91672-D13B-4E11-BFCB-579D92B8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0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="" xmlns:a16="http://schemas.microsoft.com/office/drawing/2014/main" id="{7CBF47DA-011A-49C3-8532-7F23AB82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75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D1CDC9F-6C04-4611-A01B-281D779AAA5E}"/>
              </a:ext>
            </a:extLst>
          </p:cNvPr>
          <p:cNvSpPr txBox="1"/>
          <p:nvPr/>
        </p:nvSpPr>
        <p:spPr>
          <a:xfrm>
            <a:off x="5031623" y="1121575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ضریب همبستگی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205246D-ED62-4E25-96CB-92038878BEDD}"/>
              </a:ext>
            </a:extLst>
          </p:cNvPr>
          <p:cNvSpPr txBox="1"/>
          <p:nvPr/>
        </p:nvSpPr>
        <p:spPr>
          <a:xfrm>
            <a:off x="3505200" y="2202449"/>
            <a:ext cx="248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ضریب همبستگی اسپیرمن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853B00E-13D4-4D40-B679-4B540D95E0E8}"/>
              </a:ext>
            </a:extLst>
          </p:cNvPr>
          <p:cNvSpPr txBox="1"/>
          <p:nvPr/>
        </p:nvSpPr>
        <p:spPr>
          <a:xfrm>
            <a:off x="1298108" y="3121484"/>
            <a:ext cx="6906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حذف و یا کنترل متغیرهای مداخله گر با طرح های تحقیق یا کنترل آماری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="" xmlns:a16="http://schemas.microsoft.com/office/drawing/2014/main" id="{E0C36963-F6A1-4A6C-B728-29ECE858A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="" xmlns:a16="http://schemas.microsoft.com/office/drawing/2014/main" id="{A25B3CAE-3B10-4F9C-B156-53E11C31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66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FB2787-FCE3-484E-ACAD-CD8CDF3E2D86}"/>
              </a:ext>
            </a:extLst>
          </p:cNvPr>
          <p:cNvSpPr txBox="1"/>
          <p:nvPr/>
        </p:nvSpPr>
        <p:spPr>
          <a:xfrm>
            <a:off x="6788277" y="1097692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...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7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89108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174ECBE-592E-4383-9538-8E033FCE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3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5B89698-8909-490C-BFA4-A231C7A2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4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AB0135EA-48D8-4AF3-93A8-C781DD9D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3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E775A589-2605-493B-AD81-4CA8FF04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14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29CF9834-83A3-4385-9C3F-88CA8FD3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CD0B1FF9-9B20-4AF7-8A44-F8A6E538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738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4A5795C3-6E72-4A99-9BF7-F0201430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3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E22E9178-9C84-4C60-A120-C3573BEDB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04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7FAF5858-1D4C-420B-8FAA-7482F1B0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3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="" xmlns:a16="http://schemas.microsoft.com/office/drawing/2014/main" id="{091D2BBB-E76C-4E54-8CF0-275E2F19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2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F0E91672-D13B-4E11-BFCB-579D92B8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="" xmlns:a16="http://schemas.microsoft.com/office/drawing/2014/main" id="{7CBF47DA-011A-49C3-8532-7F23AB82E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61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D1CDC9F-6C04-4611-A01B-281D779AAA5E}"/>
              </a:ext>
            </a:extLst>
          </p:cNvPr>
          <p:cNvSpPr txBox="1"/>
          <p:nvPr/>
        </p:nvSpPr>
        <p:spPr>
          <a:xfrm>
            <a:off x="4970486" y="1158999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ضریب همبستگی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="" xmlns:a16="http://schemas.microsoft.com/office/drawing/2014/main" id="{E0C36963-F6A1-4A6C-B728-29ECE858A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="" xmlns:a16="http://schemas.microsoft.com/office/drawing/2014/main" id="{A25B3CAE-3B10-4F9C-B156-53E11C31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52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FB2787-FCE3-484E-ACAD-CD8CDF3E2D86}"/>
              </a:ext>
            </a:extLst>
          </p:cNvPr>
          <p:cNvSpPr txBox="1"/>
          <p:nvPr/>
        </p:nvSpPr>
        <p:spPr>
          <a:xfrm>
            <a:off x="6903022" y="1348758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...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24B687-EAFD-48F8-86FB-7B012F84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67" y="2645359"/>
            <a:ext cx="3781425" cy="248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73C8CD-047E-4C53-9849-B721D6480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7" y="2626113"/>
            <a:ext cx="3600450" cy="23981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2770581-C1F5-4B25-AF08-0B1AE27B8ED4}"/>
              </a:ext>
            </a:extLst>
          </p:cNvPr>
          <p:cNvSpPr txBox="1"/>
          <p:nvPr/>
        </p:nvSpPr>
        <p:spPr>
          <a:xfrm>
            <a:off x="2362200" y="2127533"/>
            <a:ext cx="553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کنترل مداخله گرها توسط ضریب تعیین و ضریب همبستگی سهمی کندال (پارشیال)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99D2EEE-7677-4C8E-8B88-B70E5A120791}"/>
              </a:ext>
            </a:extLst>
          </p:cNvPr>
          <p:cNvCxnSpPr>
            <a:cxnSpLocks/>
          </p:cNvCxnSpPr>
          <p:nvPr/>
        </p:nvCxnSpPr>
        <p:spPr>
          <a:xfrm>
            <a:off x="4267200" y="3717131"/>
            <a:ext cx="34156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2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11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6BCC0F-96F2-40EA-BFB6-CBE7538E9F71}"/>
              </a:ext>
            </a:extLst>
          </p:cNvPr>
          <p:cNvSpPr txBox="1"/>
          <p:nvPr/>
        </p:nvSpPr>
        <p:spPr>
          <a:xfrm>
            <a:off x="3643658" y="1028002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28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جدول مورگان</a:t>
            </a:r>
            <a:endParaRPr lang="en-US" sz="2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B5705E-E92C-45CA-B5F1-25E8105A1289}"/>
              </a:ext>
            </a:extLst>
          </p:cNvPr>
          <p:cNvSpPr txBox="1"/>
          <p:nvPr/>
        </p:nvSpPr>
        <p:spPr>
          <a:xfrm>
            <a:off x="6962329" y="748170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4E4595-70E2-41E6-BA35-7B24D696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5" y="1964531"/>
            <a:ext cx="2992387" cy="1522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4114F1-8B40-4906-963C-AA21865FDCE5}"/>
              </a:ext>
            </a:extLst>
          </p:cNvPr>
          <p:cNvSpPr txBox="1"/>
          <p:nvPr/>
        </p:nvSpPr>
        <p:spPr>
          <a:xfrm>
            <a:off x="1515492" y="134541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فرمول کوکران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AF374A-E84B-4610-8392-C6D5A5F53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281" y="1683964"/>
            <a:ext cx="3944454" cy="185477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="" xmlns:a16="http://schemas.microsoft.com/office/drawing/2014/main" id="{75C3BCE9-6ED8-4DCF-8D6A-32066453D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4939"/>
              </p:ext>
            </p:extLst>
          </p:nvPr>
        </p:nvGraphicFramePr>
        <p:xfrm>
          <a:off x="4127848" y="3720476"/>
          <a:ext cx="4303320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440">
                  <a:extLst>
                    <a:ext uri="{9D8B030D-6E8A-4147-A177-3AD203B41FA5}">
                      <a16:colId xmlns="" xmlns:a16="http://schemas.microsoft.com/office/drawing/2014/main" val="2410510399"/>
                    </a:ext>
                  </a:extLst>
                </a:gridCol>
                <a:gridCol w="1116279">
                  <a:extLst>
                    <a:ext uri="{9D8B030D-6E8A-4147-A177-3AD203B41FA5}">
                      <a16:colId xmlns="" xmlns:a16="http://schemas.microsoft.com/office/drawing/2014/main" val="1515932044"/>
                    </a:ext>
                  </a:extLst>
                </a:gridCol>
                <a:gridCol w="1752601">
                  <a:extLst>
                    <a:ext uri="{9D8B030D-6E8A-4147-A177-3AD203B41FA5}">
                      <a16:colId xmlns="" xmlns:a16="http://schemas.microsoft.com/office/drawing/2014/main" val="155535444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14219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α</a:t>
                      </a:r>
                      <a:r>
                        <a:rPr lang="fa-IR" dirty="0"/>
                        <a:t> </a:t>
                      </a:r>
                      <a:r>
                        <a:rPr lang="fa-IR" dirty="0" smtClean="0"/>
                        <a:t>=</a:t>
                      </a:r>
                      <a:r>
                        <a:rPr lang="en-US" dirty="0" smtClean="0"/>
                        <a:t>0.01(2.576)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047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dirty="0" smtClean="0"/>
                        <a:t>یک</a:t>
                      </a:r>
                      <a:r>
                        <a:rPr lang="fa-IR" baseline="0" dirty="0" smtClean="0"/>
                        <a:t> دامنه/1.645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834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596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dirty="0" smtClean="0"/>
                        <a:t>درجه آزادی دو/5.99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1929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138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/>
                        <a:t>100000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r>
                        <a:rPr lang="fa-IR" dirty="0" smtClean="0"/>
                        <a:t>=</a:t>
                      </a:r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2990177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6E148E-480C-44F0-A70E-6C870D46A711}"/>
              </a:ext>
            </a:extLst>
          </p:cNvPr>
          <p:cNvSpPr txBox="1"/>
          <p:nvPr/>
        </p:nvSpPr>
        <p:spPr>
          <a:xfrm>
            <a:off x="7144633" y="331843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400" dirty="0">
                <a:cs typeface="+mj-cs"/>
              </a:rPr>
              <a:t>0.01</a:t>
            </a:r>
            <a:endParaRPr lang="en-US" dirty="0"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5B5F8E7-8C98-4DAC-ABC9-1F841C3358CB}"/>
              </a:ext>
            </a:extLst>
          </p:cNvPr>
          <p:cNvSpPr txBox="1"/>
          <p:nvPr/>
        </p:nvSpPr>
        <p:spPr>
          <a:xfrm>
            <a:off x="951455" y="3634195"/>
            <a:ext cx="1545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1.96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= 0.5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0.05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7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12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8AED4C-072A-4BE2-BC35-0004ADC95B40}"/>
              </a:ext>
            </a:extLst>
          </p:cNvPr>
          <p:cNvSpPr txBox="1"/>
          <p:nvPr/>
        </p:nvSpPr>
        <p:spPr>
          <a:xfrm>
            <a:off x="2214265" y="1354931"/>
            <a:ext cx="6466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/>
            <a:r>
              <a:rPr lang="fa-IR" sz="32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تشخیص سطح معنی داری در نرم افزار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A1342E-6522-4D9C-997B-76E39CACA04D}"/>
              </a:ext>
            </a:extLst>
          </p:cNvPr>
          <p:cNvSpPr txBox="1"/>
          <p:nvPr/>
        </p:nvSpPr>
        <p:spPr>
          <a:xfrm>
            <a:off x="6934200" y="619987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688FB-1163-41D0-A2B8-568FFD4C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91" y="2089875"/>
            <a:ext cx="6323809" cy="240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4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8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B9E7F1-9BDD-4499-8EEC-E728E933C421}"/>
              </a:ext>
            </a:extLst>
          </p:cNvPr>
          <p:cNvSpPr txBox="1"/>
          <p:nvPr/>
        </p:nvSpPr>
        <p:spPr>
          <a:xfrm>
            <a:off x="1227329" y="1091116"/>
            <a:ext cx="693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 نکاتی در مورد آزمون کالموگراف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- 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اسمیرنوف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A1342E-6522-4D9C-997B-76E39CACA04D}"/>
              </a:ext>
            </a:extLst>
          </p:cNvPr>
          <p:cNvSpPr txBox="1"/>
          <p:nvPr/>
        </p:nvSpPr>
        <p:spPr>
          <a:xfrm>
            <a:off x="7600915" y="506341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...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460E51-C42B-4057-BA4E-E357D241CA4B}"/>
              </a:ext>
            </a:extLst>
          </p:cNvPr>
          <p:cNvSpPr/>
          <p:nvPr/>
        </p:nvSpPr>
        <p:spPr>
          <a:xfrm>
            <a:off x="3124200" y="3869537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test distribution is normal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357A09-7252-4E81-8556-D0C354A7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18" y="1740969"/>
            <a:ext cx="4925995" cy="2121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3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040731"/>
            <a:ext cx="5855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1944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1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471FA29-A858-4875-898A-95D088883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657854"/>
              </p:ext>
            </p:extLst>
          </p:nvPr>
        </p:nvGraphicFramePr>
        <p:xfrm>
          <a:off x="1143000" y="1278731"/>
          <a:ext cx="6096000" cy="342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6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1174" y="420173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2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91EB8B-CA05-4CF9-971B-71380ABE71D3}"/>
              </a:ext>
            </a:extLst>
          </p:cNvPr>
          <p:cNvSpPr txBox="1"/>
          <p:nvPr/>
        </p:nvSpPr>
        <p:spPr>
          <a:xfrm>
            <a:off x="6524748" y="1414125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فرضیه دودامنه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23DECDD-1643-4711-BEE5-62E3EC811111}"/>
              </a:ext>
            </a:extLst>
          </p:cNvPr>
          <p:cNvSpPr/>
          <p:nvPr/>
        </p:nvSpPr>
        <p:spPr>
          <a:xfrm>
            <a:off x="6524748" y="2808541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فرضیه یک دامنه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F76E322C-9886-47F0-A29F-57BAA4F3E9E1}"/>
              </a:ext>
            </a:extLst>
          </p:cNvPr>
          <p:cNvSpPr/>
          <p:nvPr/>
        </p:nvSpPr>
        <p:spPr>
          <a:xfrm rot="10800000">
            <a:off x="628378" y="996195"/>
            <a:ext cx="698205" cy="122696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0D0568-5667-4F7A-830C-2898E8647FDE}"/>
              </a:ext>
            </a:extLst>
          </p:cNvPr>
          <p:cNvSpPr/>
          <p:nvPr/>
        </p:nvSpPr>
        <p:spPr>
          <a:xfrm>
            <a:off x="1039792" y="1002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H1</a:t>
            </a: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: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 ≠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(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1 –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2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≠ 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)</a:t>
            </a:r>
            <a:endParaRPr kumimoji="0" lang="fa-IR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  <a:p>
            <a:pPr defTabSz="914400"/>
            <a:r>
              <a:rPr lang="en-US" b="1" kern="0" dirty="0">
                <a:solidFill>
                  <a:prstClr val="black"/>
                </a:solidFill>
                <a:cs typeface="+mj-cs"/>
              </a:rPr>
              <a:t>H1: r (p) ≠ 0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33155AA7-F769-4F96-98A5-54D16824D06F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3692944" y="1287064"/>
            <a:ext cx="2831804" cy="3578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36548672-4C78-46BA-AD5D-010454B6295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3586976" y="1644958"/>
            <a:ext cx="2937773" cy="242132"/>
          </a:xfrm>
          <a:prstGeom prst="bentConnector3">
            <a:avLst>
              <a:gd name="adj1" fmla="val 4819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2E02C4C-418E-41D5-9C88-94A0DAF421E5}"/>
              </a:ext>
            </a:extLst>
          </p:cNvPr>
          <p:cNvSpPr/>
          <p:nvPr/>
        </p:nvSpPr>
        <p:spPr>
          <a:xfrm>
            <a:off x="1024500" y="16383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H0: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 </a:t>
            </a:r>
            <a:r>
              <a:rPr kumimoji="0" lang="fa-IR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=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(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1 –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2 = 0)</a:t>
            </a:r>
            <a:endParaRPr kumimoji="0" lang="en-US" b="1" i="0" u="none" strike="sng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: r (p) = 0 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="" xmlns:a16="http://schemas.microsoft.com/office/drawing/2014/main" id="{C8AB052B-70D9-49E1-B37D-9772DC05FE40}"/>
              </a:ext>
            </a:extLst>
          </p:cNvPr>
          <p:cNvSpPr/>
          <p:nvPr/>
        </p:nvSpPr>
        <p:spPr>
          <a:xfrm rot="10800000">
            <a:off x="656467" y="2336318"/>
            <a:ext cx="698205" cy="144679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="" xmlns:a16="http://schemas.microsoft.com/office/drawing/2014/main" id="{8E93C4AE-4261-412E-BBDA-BF6D319FF7C5}"/>
              </a:ext>
            </a:extLst>
          </p:cNvPr>
          <p:cNvCxnSpPr>
            <a:cxnSpLocks/>
          </p:cNvCxnSpPr>
          <p:nvPr/>
        </p:nvCxnSpPr>
        <p:spPr>
          <a:xfrm rot="10800000">
            <a:off x="3575575" y="2649101"/>
            <a:ext cx="2852623" cy="42331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6A6FD359-8D07-4016-BE08-4ADC32037C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75575" y="3074646"/>
            <a:ext cx="2843203" cy="4421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D6CDA7-0BA8-4694-837B-58BCC7FB73EB}"/>
              </a:ext>
            </a:extLst>
          </p:cNvPr>
          <p:cNvSpPr txBox="1"/>
          <p:nvPr/>
        </p:nvSpPr>
        <p:spPr>
          <a:xfrm>
            <a:off x="993758" y="2378965"/>
            <a:ext cx="214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H1: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 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&lt;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یا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1 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&gt;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2</a:t>
            </a:r>
            <a:endParaRPr kumimoji="0" lang="en-US" b="1" i="0" u="none" strike="sng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09E4290-68F6-4956-8617-E5DB02AEA29F}"/>
              </a:ext>
            </a:extLst>
          </p:cNvPr>
          <p:cNvSpPr/>
          <p:nvPr/>
        </p:nvSpPr>
        <p:spPr>
          <a:xfrm>
            <a:off x="948874" y="2655067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H1: r (p) 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&lt;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0 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یا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r (p)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 0 &gt;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E221FE8-F8DD-4C8B-97ED-03A3257A979B}"/>
              </a:ext>
            </a:extLst>
          </p:cNvPr>
          <p:cNvSpPr txBox="1"/>
          <p:nvPr/>
        </p:nvSpPr>
        <p:spPr>
          <a:xfrm>
            <a:off x="993758" y="3072418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H0: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1 </a:t>
            </a:r>
            <a:r>
              <a:rPr kumimoji="0" lang="fa-IR" b="1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&lt;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2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 یا 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1 </a:t>
            </a:r>
            <a:r>
              <a:rPr kumimoji="0" lang="fa-IR" b="1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&gt;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 </a:t>
            </a:r>
            <a:r>
              <a:rPr kumimoji="0" lang="el-G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μ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j-cs"/>
              </a:rPr>
              <a:t>2</a:t>
            </a:r>
            <a:endParaRPr kumimoji="0" lang="en-US" b="1" i="0" u="none" strike="sng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70C8571-78A8-4B83-BF4A-388F04752022}"/>
              </a:ext>
            </a:extLst>
          </p:cNvPr>
          <p:cNvSpPr/>
          <p:nvPr/>
        </p:nvSpPr>
        <p:spPr>
          <a:xfrm>
            <a:off x="1005570" y="3381708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H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: r (p) </a:t>
            </a:r>
            <a:r>
              <a:rPr kumimoji="0" lang="fa-IR" b="1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&lt;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0 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یا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r (p)</a:t>
            </a:r>
            <a:r>
              <a:rPr kumimoji="0" lang="fa-IR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   0 </a:t>
            </a:r>
            <a:r>
              <a:rPr kumimoji="0" lang="fa-IR" b="1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&gt;</a:t>
            </a:r>
            <a:endParaRPr kumimoji="0" lang="en-US" b="1" i="0" u="none" strike="sng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201D355-7F34-40EB-83D1-3E2FC817B79A}"/>
              </a:ext>
            </a:extLst>
          </p:cNvPr>
          <p:cNvSpPr/>
          <p:nvPr/>
        </p:nvSpPr>
        <p:spPr>
          <a:xfrm>
            <a:off x="7311847" y="4047844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fa-IR" sz="1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فرضیه </a:t>
            </a:r>
            <a:r>
              <a:rPr lang="fa-IR" sz="1400" b="1" dirty="0">
                <a:solidFill>
                  <a:prstClr val="black"/>
                </a:solidFill>
                <a:cs typeface="B Nazanin" panose="00000400000000000000" pitchFamily="2" charset="-78"/>
              </a:rPr>
              <a:t>صفر</a:t>
            </a:r>
            <a:endParaRPr lang="en-US" sz="14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="" xmlns:a16="http://schemas.microsoft.com/office/drawing/2014/main" id="{9F8E64E7-A3EC-4D4B-B324-AC53DC925EC5}"/>
              </a:ext>
            </a:extLst>
          </p:cNvPr>
          <p:cNvCxnSpPr>
            <a:cxnSpLocks/>
          </p:cNvCxnSpPr>
          <p:nvPr/>
        </p:nvCxnSpPr>
        <p:spPr>
          <a:xfrm rot="10800000">
            <a:off x="5991348" y="3985816"/>
            <a:ext cx="1339992" cy="265721"/>
          </a:xfrm>
          <a:prstGeom prst="bentConnector3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="" xmlns:a16="http://schemas.microsoft.com/office/drawing/2014/main" id="{F1A227D4-D6B2-41E2-AABE-F28465E2B5F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91348" y="4253760"/>
            <a:ext cx="1330573" cy="299687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410040D-A72A-4F17-B84E-974A99265B86}"/>
              </a:ext>
            </a:extLst>
          </p:cNvPr>
          <p:cNvSpPr txBox="1"/>
          <p:nvPr/>
        </p:nvSpPr>
        <p:spPr>
          <a:xfrm>
            <a:off x="3502924" y="3831927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anose="00000400000000000000" pitchFamily="2" charset="-78"/>
              </a:rPr>
              <a:t>تاثیر ندارد / تفاوت ندارد / رابطه ندارد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16EC087-0F01-4A4F-A5AC-FA82B14EDE22}"/>
              </a:ext>
            </a:extLst>
          </p:cNvPr>
          <p:cNvSpPr txBox="1"/>
          <p:nvPr/>
        </p:nvSpPr>
        <p:spPr>
          <a:xfrm>
            <a:off x="1122997" y="4388734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anose="00000400000000000000" pitchFamily="2" charset="-78"/>
              </a:rPr>
              <a:t>تاثیرمثبت و منفی ندارد / تفاوت مثبت و منفی ندارد/ رابطه مثبت و منفی ندارد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22A43C8-F4BC-4555-8F38-BD18F7B3A336}"/>
              </a:ext>
            </a:extLst>
          </p:cNvPr>
          <p:cNvSpPr txBox="1"/>
          <p:nvPr/>
        </p:nvSpPr>
        <p:spPr>
          <a:xfrm>
            <a:off x="7049051" y="440531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4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5673" y="4402931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3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6851EB-3923-4B22-9F6F-5CCB6DE9A3A1}"/>
              </a:ext>
            </a:extLst>
          </p:cNvPr>
          <p:cNvSpPr txBox="1"/>
          <p:nvPr/>
        </p:nvSpPr>
        <p:spPr>
          <a:xfrm>
            <a:off x="8077200" y="879626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B50BDF-2576-4CD7-A57C-9E1F8DF9619E}"/>
              </a:ext>
            </a:extLst>
          </p:cNvPr>
          <p:cNvSpPr/>
          <p:nvPr/>
        </p:nvSpPr>
        <p:spPr>
          <a:xfrm>
            <a:off x="5573732" y="890610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fa-IR" sz="2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خطاهای تحقیق</a:t>
            </a:r>
            <a:endParaRPr lang="en-US" sz="2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1DC6D68F-096B-46DA-9524-FCF3D6ED7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437021"/>
              </p:ext>
            </p:extLst>
          </p:nvPr>
        </p:nvGraphicFramePr>
        <p:xfrm>
          <a:off x="717089" y="1534526"/>
          <a:ext cx="2080666" cy="135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3DCE814-027E-4EDA-9C2D-76ED7EB53FFD}"/>
              </a:ext>
            </a:extLst>
          </p:cNvPr>
          <p:cNvSpPr txBox="1"/>
          <p:nvPr/>
        </p:nvSpPr>
        <p:spPr>
          <a:xfrm>
            <a:off x="6628168" y="1733992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Titr" panose="00000700000000000000" pitchFamily="2" charset="-78"/>
              </a:rPr>
              <a:t>آلفا ( خطای نوع اول)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9373A19-30D4-4B67-9DFD-B7159B71B59F}"/>
              </a:ext>
            </a:extLst>
          </p:cNvPr>
          <p:cNvSpPr txBox="1"/>
          <p:nvPr/>
        </p:nvSpPr>
        <p:spPr>
          <a:xfrm>
            <a:off x="6743584" y="2486966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Titr" panose="00000700000000000000" pitchFamily="2" charset="-78"/>
              </a:rPr>
              <a:t>بتا ( خطای نوع دوم)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04C93B-40E6-4641-917C-98CA90F11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60" y="3225630"/>
            <a:ext cx="3033584" cy="1903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1401744-C066-4DC4-8383-E0CCE5510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46" y="3178374"/>
            <a:ext cx="2691712" cy="1788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AE826B-3795-4AB1-A20D-6564CE80C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971" y="1610050"/>
            <a:ext cx="3505504" cy="1615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8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4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CC2B4A-5AF1-4D30-8381-8EB63CD00E5B}"/>
              </a:ext>
            </a:extLst>
          </p:cNvPr>
          <p:cNvSpPr txBox="1"/>
          <p:nvPr/>
        </p:nvSpPr>
        <p:spPr>
          <a:xfrm>
            <a:off x="7362348" y="687886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0F041D-95C6-42BF-8AC8-E02F751C1D3F}"/>
              </a:ext>
            </a:extLst>
          </p:cNvPr>
          <p:cNvSpPr txBox="1"/>
          <p:nvPr/>
        </p:nvSpPr>
        <p:spPr>
          <a:xfrm>
            <a:off x="3369211" y="1165208"/>
            <a:ext cx="508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/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1. مقایسه جدول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بحرانی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با جدول بحرانی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3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49252D-1E00-49E2-B453-6FC87E25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231" y="0"/>
            <a:ext cx="4594029" cy="514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244" cy="51428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5E4087E-F653-4E44-9F0A-6AE69E83030C}"/>
              </a:ext>
            </a:extLst>
          </p:cNvPr>
          <p:cNvSpPr/>
          <p:nvPr/>
        </p:nvSpPr>
        <p:spPr>
          <a:xfrm>
            <a:off x="7315200" y="3183731"/>
            <a:ext cx="533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075F605-5983-4718-ACDB-AF05F0B8E321}"/>
              </a:ext>
            </a:extLst>
          </p:cNvPr>
          <p:cNvSpPr/>
          <p:nvPr/>
        </p:nvSpPr>
        <p:spPr>
          <a:xfrm>
            <a:off x="7611739" y="3751758"/>
            <a:ext cx="630374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2DF8D4F-DD9E-469C-80C1-B8CC564670DA}"/>
              </a:ext>
            </a:extLst>
          </p:cNvPr>
          <p:cNvSpPr/>
          <p:nvPr/>
        </p:nvSpPr>
        <p:spPr>
          <a:xfrm>
            <a:off x="2590800" y="4836762"/>
            <a:ext cx="630374" cy="185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551659B-23AC-4521-8F96-D51D8C5B93C3}"/>
              </a:ext>
            </a:extLst>
          </p:cNvPr>
          <p:cNvSpPr/>
          <p:nvPr/>
        </p:nvSpPr>
        <p:spPr>
          <a:xfrm>
            <a:off x="3570385" y="4843112"/>
            <a:ext cx="630374" cy="185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270069D-350E-4E30-9671-F7D6B332460E}"/>
              </a:ext>
            </a:extLst>
          </p:cNvPr>
          <p:cNvCxnSpPr>
            <a:cxnSpLocks/>
          </p:cNvCxnSpPr>
          <p:nvPr/>
        </p:nvCxnSpPr>
        <p:spPr>
          <a:xfrm flipV="1">
            <a:off x="3203700" y="3336131"/>
            <a:ext cx="4263900" cy="1573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CACA8E-B156-4878-8C09-8F664762D4EB}"/>
              </a:ext>
            </a:extLst>
          </p:cNvPr>
          <p:cNvCxnSpPr>
            <a:cxnSpLocks/>
          </p:cNvCxnSpPr>
          <p:nvPr/>
        </p:nvCxnSpPr>
        <p:spPr>
          <a:xfrm flipV="1">
            <a:off x="4121018" y="3881840"/>
            <a:ext cx="3583037" cy="992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65712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5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26E7693-17D8-4BFE-A2B5-EF5D48C9D618}"/>
              </a:ext>
            </a:extLst>
          </p:cNvPr>
          <p:cNvSpPr/>
          <p:nvPr/>
        </p:nvSpPr>
        <p:spPr>
          <a:xfrm>
            <a:off x="4724400" y="1354931"/>
            <a:ext cx="3632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/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2. تاکید به تایید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فرضیه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صفر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C41A43-A985-40BA-8E42-579B55E5F599}"/>
              </a:ext>
            </a:extLst>
          </p:cNvPr>
          <p:cNvSpPr/>
          <p:nvPr/>
        </p:nvSpPr>
        <p:spPr>
          <a:xfrm>
            <a:off x="3887547" y="2353674"/>
            <a:ext cx="4485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rtl="1"/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3. چرا این اعداد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1.96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fa-I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1.645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)؟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4431DE-DAEB-44D0-892B-C3CB8DC82F99}"/>
              </a:ext>
            </a:extLst>
          </p:cNvPr>
          <p:cNvSpPr/>
          <p:nvPr/>
        </p:nvSpPr>
        <p:spPr>
          <a:xfrm>
            <a:off x="5237354" y="3366074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/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4. خطاهای نوع اول و دوم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28FA70-88DB-4F40-9FFB-823FC3B78EE6}"/>
              </a:ext>
            </a:extLst>
          </p:cNvPr>
          <p:cNvSpPr txBox="1"/>
          <p:nvPr/>
        </p:nvSpPr>
        <p:spPr>
          <a:xfrm>
            <a:off x="6934200" y="52546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5" y="1209593"/>
            <a:ext cx="3627434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4594036"/>
            <a:ext cx="533400" cy="43512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6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87F29C-37D4-44FC-8999-49EBF66A794F}"/>
              </a:ext>
            </a:extLst>
          </p:cNvPr>
          <p:cNvSpPr/>
          <p:nvPr/>
        </p:nvSpPr>
        <p:spPr>
          <a:xfrm>
            <a:off x="2356479" y="1043389"/>
            <a:ext cx="45865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مثال : هوش</a:t>
            </a:r>
          </a:p>
          <a:p>
            <a:pPr lvl="0" algn="ctr" defTabSz="914400"/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(میانگین 100 و انحراف استاندارد 15)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BA5711-0482-4EE0-BB75-4512E8E3D0AC}"/>
              </a:ext>
            </a:extLst>
          </p:cNvPr>
          <p:cNvSpPr txBox="1"/>
          <p:nvPr/>
        </p:nvSpPr>
        <p:spPr>
          <a:xfrm>
            <a:off x="6898893" y="869577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0588792-6B90-48DE-88ED-685F4056E56D}"/>
              </a:ext>
            </a:extLst>
          </p:cNvPr>
          <p:cNvSpPr/>
          <p:nvPr/>
        </p:nvSpPr>
        <p:spPr>
          <a:xfrm>
            <a:off x="3886200" y="4490829"/>
            <a:ext cx="304800" cy="76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ADE4A0-0091-4AA8-9D4E-DCD22FB8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29" y="1997496"/>
            <a:ext cx="6068829" cy="2814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8CECCC3-4D51-46F1-ADE6-8E1A66C58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062" y="2528179"/>
            <a:ext cx="1261981" cy="1962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4B7C812-94D6-4220-ADB2-AD725F054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65" y="2346096"/>
            <a:ext cx="2608283" cy="214473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F5386FC8-4707-4E41-AEDC-09BABDE431CE}"/>
              </a:ext>
            </a:extLst>
          </p:cNvPr>
          <p:cNvCxnSpPr>
            <a:cxnSpLocks/>
          </p:cNvCxnSpPr>
          <p:nvPr/>
        </p:nvCxnSpPr>
        <p:spPr>
          <a:xfrm flipH="1">
            <a:off x="4980389" y="2818938"/>
            <a:ext cx="1476212" cy="1748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4D5871A-9F09-482E-B362-121CBA394927}"/>
              </a:ext>
            </a:extLst>
          </p:cNvPr>
          <p:cNvSpPr txBox="1"/>
          <p:nvPr/>
        </p:nvSpPr>
        <p:spPr>
          <a:xfrm>
            <a:off x="2069634" y="2648187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+mj-cs"/>
              </a:rPr>
              <a:t> (25)5-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B21F41-8625-446F-8DB1-32393EA4101C}"/>
              </a:ext>
            </a:extLst>
          </p:cNvPr>
          <p:cNvSpPr txBox="1"/>
          <p:nvPr/>
        </p:nvSpPr>
        <p:spPr>
          <a:xfrm>
            <a:off x="7264695" y="2691395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+mj-cs"/>
              </a:rPr>
              <a:t> (175)5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3719774" y="3710820"/>
            <a:ext cx="1385625" cy="3029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 smtClean="0">
                <a:solidFill>
                  <a:srgbClr val="FF0000"/>
                </a:solidFill>
                <a:cs typeface="B Titr" panose="00000700000000000000" pitchFamily="2" charset="-78"/>
              </a:rPr>
              <a:t>ناحیه تایید فرضیه صفر</a:t>
            </a:r>
            <a:endParaRPr lang="en-US" sz="105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71989" y="4194013"/>
                <a:ext cx="22098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𝐮</m:t>
                      </m:r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</m:acc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±</m:t>
                      </m:r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𝟗𝟔</m:t>
                      </m:r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𝐬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𝐧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89" y="4194013"/>
                <a:ext cx="2209800" cy="9144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4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9363" y="4564993"/>
            <a:ext cx="533400" cy="40499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7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2102978-3038-40A0-9744-E39DB4ECF015}"/>
                  </a:ext>
                </a:extLst>
              </p:cNvPr>
              <p:cNvSpPr txBox="1"/>
              <p:nvPr/>
            </p:nvSpPr>
            <p:spPr>
              <a:xfrm>
                <a:off x="3329763" y="1125611"/>
                <a:ext cx="532509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rtl="1"/>
                <a:r>
                  <a:rPr lang="fa-IR" sz="2800" b="1" dirty="0">
                    <a:solidFill>
                      <a:srgbClr val="FF0066"/>
                    </a:solidFill>
                    <a:cs typeface="B Nazanin" panose="00000400000000000000" pitchFamily="2" charset="-78"/>
                  </a:rPr>
                  <a:t>مقایسه انتهای جدول </a:t>
                </a:r>
                <a:r>
                  <a:rPr lang="en-US" sz="28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t</a:t>
                </a:r>
                <a:r>
                  <a:rPr lang="fa-IR" sz="2800" b="1" dirty="0">
                    <a:solidFill>
                      <a:srgbClr val="FF0066"/>
                    </a:solidFill>
                    <a:cs typeface="B Nazanin" panose="00000400000000000000" pitchFamily="2" charset="-78"/>
                  </a:rPr>
                  <a:t> و ابتدای جدول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a-IR" sz="2800" b="1" dirty="0">
                    <a:solidFill>
                      <a:srgbClr val="FF0066"/>
                    </a:solidFill>
                    <a:cs typeface="B Nazanin" panose="00000400000000000000" pitchFamily="2" charset="-78"/>
                  </a:rPr>
                  <a:t> </a:t>
                </a:r>
                <a:endParaRPr lang="en-US" sz="2800" b="1" dirty="0">
                  <a:solidFill>
                    <a:srgbClr val="FF0066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102978-3038-40A0-9744-E39DB4ECF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763" y="1125611"/>
                <a:ext cx="5325090" cy="532966"/>
              </a:xfrm>
              <a:prstGeom prst="rect">
                <a:avLst/>
              </a:prstGeom>
              <a:blipFill>
                <a:blip r:embed="rId3"/>
                <a:stretch>
                  <a:fillRect l="-1945" t="-18391" r="-2288" b="-35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7F557A9B-F7FC-4662-9C5A-7334F20D32FC}"/>
                  </a:ext>
                </a:extLst>
              </p:cNvPr>
              <p:cNvSpPr txBox="1"/>
              <p:nvPr/>
            </p:nvSpPr>
            <p:spPr>
              <a:xfrm>
                <a:off x="1039708" y="1017136"/>
                <a:ext cx="519116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557A9B-F7FC-4662-9C5A-7334F20D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08" y="1017136"/>
                <a:ext cx="519116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65B60BD4-A109-4E4E-87D5-CF82D0310578}"/>
                  </a:ext>
                </a:extLst>
              </p:cNvPr>
              <p:cNvSpPr txBox="1"/>
              <p:nvPr/>
            </p:nvSpPr>
            <p:spPr>
              <a:xfrm>
                <a:off x="2346820" y="976013"/>
                <a:ext cx="47904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B60BD4-A109-4E4E-87D5-CF82D0310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20" y="976013"/>
                <a:ext cx="479041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2E91DF-8A70-44C8-A763-00D2CDC5AA38}"/>
              </a:ext>
            </a:extLst>
          </p:cNvPr>
          <p:cNvSpPr txBox="1"/>
          <p:nvPr/>
        </p:nvSpPr>
        <p:spPr>
          <a:xfrm>
            <a:off x="674246" y="1357013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2558BD-2340-4855-BEF7-C361E8624D0E}"/>
              </a:ext>
            </a:extLst>
          </p:cNvPr>
          <p:cNvSpPr txBox="1"/>
          <p:nvPr/>
        </p:nvSpPr>
        <p:spPr>
          <a:xfrm>
            <a:off x="2288713" y="138235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 = ∞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="" xmlns:a16="http://schemas.microsoft.com/office/drawing/2014/main" id="{50B23657-0A90-40B4-B869-BF88FCA1FCBB}"/>
              </a:ext>
            </a:extLst>
          </p:cNvPr>
          <p:cNvSpPr/>
          <p:nvPr/>
        </p:nvSpPr>
        <p:spPr>
          <a:xfrm>
            <a:off x="1530572" y="1426857"/>
            <a:ext cx="788998" cy="242391"/>
          </a:xfrm>
          <a:prstGeom prst="chevr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9FC0DADE-6895-4D65-AAC7-964EB38CEA9F}"/>
                  </a:ext>
                </a:extLst>
              </p:cNvPr>
              <p:cNvSpPr/>
              <p:nvPr/>
            </p:nvSpPr>
            <p:spPr>
              <a:xfrm>
                <a:off x="920095" y="2026255"/>
                <a:ext cx="1646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dirty="0">
                    <a:cs typeface="B Titr" panose="00000700000000000000" pitchFamily="2" charset="-78"/>
                  </a:rPr>
                  <a:t>ابتدای جدول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C0DADE-6895-4D65-AAC7-964EB38CE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95" y="2026255"/>
                <a:ext cx="1646648" cy="338554"/>
              </a:xfrm>
              <a:prstGeom prst="rect">
                <a:avLst/>
              </a:prstGeom>
              <a:blipFill>
                <a:blip r:embed="rId6"/>
                <a:stretch>
                  <a:fillRect t="-3571" r="-1852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1E61896-B0CA-4980-B9B6-9E4587204CC0}"/>
              </a:ext>
            </a:extLst>
          </p:cNvPr>
          <p:cNvSpPr/>
          <p:nvPr/>
        </p:nvSpPr>
        <p:spPr>
          <a:xfrm>
            <a:off x="5954208" y="1975021"/>
            <a:ext cx="1411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انتهای جدول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BA9B2A-2F3E-4996-A1D3-700A3B000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037" y="2400849"/>
            <a:ext cx="4384949" cy="2736226"/>
          </a:xfrm>
          <a:prstGeom prst="rect">
            <a:avLst/>
          </a:prstGeom>
        </p:spPr>
      </p:pic>
      <p:sp>
        <p:nvSpPr>
          <p:cNvPr id="22" name="Arrow: Chevron 21">
            <a:extLst>
              <a:ext uri="{FF2B5EF4-FFF2-40B4-BE49-F238E27FC236}">
                <a16:creationId xmlns="" xmlns:a16="http://schemas.microsoft.com/office/drawing/2014/main" id="{2073A58E-A23F-46F6-9EB1-F48EEA2A1F35}"/>
              </a:ext>
            </a:extLst>
          </p:cNvPr>
          <p:cNvSpPr/>
          <p:nvPr/>
        </p:nvSpPr>
        <p:spPr>
          <a:xfrm>
            <a:off x="1533910" y="1104498"/>
            <a:ext cx="788998" cy="242391"/>
          </a:xfrm>
          <a:prstGeom prst="chevr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D00B2F-B4CD-4510-A20F-C2120D458298}"/>
              </a:ext>
            </a:extLst>
          </p:cNvPr>
          <p:cNvSpPr txBox="1"/>
          <p:nvPr/>
        </p:nvSpPr>
        <p:spPr>
          <a:xfrm>
            <a:off x="7083420" y="576019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fa-I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...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617" y="2390093"/>
            <a:ext cx="4733590" cy="275848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42AB371-E658-4BD4-8E5C-270892FBB0B3}"/>
              </a:ext>
            </a:extLst>
          </p:cNvPr>
          <p:cNvSpPr/>
          <p:nvPr/>
        </p:nvSpPr>
        <p:spPr>
          <a:xfrm>
            <a:off x="7032670" y="4930926"/>
            <a:ext cx="630374" cy="174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28ADCEC3-19DB-4EF9-BD5D-9DC91444B08C}"/>
              </a:ext>
            </a:extLst>
          </p:cNvPr>
          <p:cNvSpPr/>
          <p:nvPr/>
        </p:nvSpPr>
        <p:spPr>
          <a:xfrm>
            <a:off x="8040897" y="4919821"/>
            <a:ext cx="630374" cy="185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BB6D749-8D59-4915-819D-B9B1979AC20A}"/>
              </a:ext>
            </a:extLst>
          </p:cNvPr>
          <p:cNvCxnSpPr>
            <a:cxnSpLocks/>
            <a:endCxn id="33" idx="4"/>
          </p:cNvCxnSpPr>
          <p:nvPr/>
        </p:nvCxnSpPr>
        <p:spPr>
          <a:xfrm flipH="1" flipV="1">
            <a:off x="2648478" y="3169213"/>
            <a:ext cx="4609438" cy="1750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167DB0E-010E-412C-A508-BF18429D34C6}"/>
              </a:ext>
            </a:extLst>
          </p:cNvPr>
          <p:cNvCxnSpPr>
            <a:cxnSpLocks/>
            <a:stCxn id="30" idx="1"/>
            <a:endCxn id="34" idx="5"/>
          </p:cNvCxnSpPr>
          <p:nvPr/>
        </p:nvCxnSpPr>
        <p:spPr>
          <a:xfrm flipH="1" flipV="1">
            <a:off x="3748976" y="3155053"/>
            <a:ext cx="4384237" cy="1791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9AE98C3-2998-4E3F-A7D2-D3827022BDF2}"/>
              </a:ext>
            </a:extLst>
          </p:cNvPr>
          <p:cNvSpPr/>
          <p:nvPr/>
        </p:nvSpPr>
        <p:spPr>
          <a:xfrm>
            <a:off x="2333291" y="2983711"/>
            <a:ext cx="630374" cy="185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3759335-8F10-4E37-B26B-1D88B51CF053}"/>
              </a:ext>
            </a:extLst>
          </p:cNvPr>
          <p:cNvSpPr/>
          <p:nvPr/>
        </p:nvSpPr>
        <p:spPr>
          <a:xfrm>
            <a:off x="3210918" y="2982763"/>
            <a:ext cx="630374" cy="201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7398" y="46852"/>
            <a:ext cx="1144402" cy="8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74" y="46852"/>
            <a:ext cx="1080825" cy="8991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-59257"/>
            <a:ext cx="1295400" cy="9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2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 animBg="1"/>
      <p:bldP spid="17" grpId="0"/>
      <p:bldP spid="18" grpId="0"/>
      <p:bldP spid="22" grpId="0" animBg="1"/>
      <p:bldP spid="29" grpId="0" animBg="1"/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433</Words>
  <Application>Microsoft Office PowerPoint</Application>
  <PresentationFormat>Custom</PresentationFormat>
  <Paragraphs>102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B Titr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SpeeD</dc:creator>
  <cp:lastModifiedBy>WIN8.1</cp:lastModifiedBy>
  <cp:revision>88</cp:revision>
  <dcterms:created xsi:type="dcterms:W3CDTF">2018-09-07T20:47:10Z</dcterms:created>
  <dcterms:modified xsi:type="dcterms:W3CDTF">2021-02-10T11:07:32Z</dcterms:modified>
</cp:coreProperties>
</file>