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3822" r:id="rId2"/>
    <p:sldMasterId id="2147483834" r:id="rId3"/>
    <p:sldMasterId id="2147483846" r:id="rId4"/>
    <p:sldMasterId id="2147483870" r:id="rId5"/>
    <p:sldMasterId id="2147483882" r:id="rId6"/>
    <p:sldMasterId id="2147483894" r:id="rId7"/>
    <p:sldMasterId id="2147483906" r:id="rId8"/>
    <p:sldMasterId id="2147483918" r:id="rId9"/>
    <p:sldMasterId id="2147483923" r:id="rId10"/>
    <p:sldMasterId id="2147483935" r:id="rId11"/>
  </p:sldMasterIdLst>
  <p:sldIdLst>
    <p:sldId id="257" r:id="rId12"/>
    <p:sldId id="263" r:id="rId13"/>
    <p:sldId id="260" r:id="rId14"/>
    <p:sldId id="261" r:id="rId15"/>
    <p:sldId id="262" r:id="rId16"/>
    <p:sldId id="264"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6.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6.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8.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8.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8.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ctrTitle"/>
            <p:custDataLst>
              <p:tags r:id="rId1"/>
            </p:custDataLst>
          </p:nvPr>
        </p:nvSpPr>
        <p:spPr>
          <a:xfrm>
            <a:off x="3602567" y="2130426"/>
            <a:ext cx="6400800" cy="1470025"/>
          </a:xfrm>
        </p:spPr>
        <p:txBody>
          <a:bodyPr/>
          <a:lstStyle>
            <a:lvl1pPr>
              <a:buClr>
                <a:srgbClr val="FFFFFF"/>
              </a:buClr>
              <a:defRPr/>
            </a:lvl1pPr>
          </a:lstStyle>
          <a:p>
            <a:pPr lvl="0"/>
            <a:r>
              <a:rPr lang="en-US" altLang="en-US" noProof="0" smtClean="0"/>
              <a:t>Click to edit Master title style</a:t>
            </a:r>
          </a:p>
        </p:txBody>
      </p:sp>
      <p:sp>
        <p:nvSpPr>
          <p:cNvPr id="83971" name="Rectangle 3"/>
          <p:cNvSpPr>
            <a:spLocks noGrp="1" noChangeArrowheads="1"/>
          </p:cNvSpPr>
          <p:nvPr>
            <p:ph type="subTitle" idx="1"/>
            <p:custDataLst>
              <p:tags r:id="rId2"/>
            </p:custDataLst>
          </p:nvPr>
        </p:nvSpPr>
        <p:spPr>
          <a:xfrm>
            <a:off x="3602567" y="3886200"/>
            <a:ext cx="5486400"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83972" name="Rectangle 4"/>
          <p:cNvSpPr>
            <a:spLocks noGrp="1" noChangeArrowheads="1"/>
          </p:cNvSpPr>
          <p:nvPr>
            <p:ph type="dt" sz="half" idx="2"/>
          </p:nvPr>
        </p:nvSpPr>
        <p:spPr/>
        <p:txBody>
          <a:bodyPr/>
          <a:lstStyle>
            <a:lvl1pPr>
              <a:defRPr/>
            </a:lvl1pPr>
          </a:lstStyle>
          <a:p>
            <a:fld id="{81673ACD-D9A1-4698-BFBC-B839CC521FA9}" type="datetimeFigureOut">
              <a:rPr lang="en-CA" smtClean="0"/>
              <a:t>22/10/2024</a:t>
            </a:fld>
            <a:endParaRPr lang="en-CA"/>
          </a:p>
        </p:txBody>
      </p:sp>
      <p:sp>
        <p:nvSpPr>
          <p:cNvPr id="83973" name="Rectangle 5"/>
          <p:cNvSpPr>
            <a:spLocks noGrp="1" noChangeArrowheads="1"/>
          </p:cNvSpPr>
          <p:nvPr>
            <p:ph type="ftr" sz="quarter" idx="3"/>
          </p:nvPr>
        </p:nvSpPr>
        <p:spPr/>
        <p:txBody>
          <a:bodyPr/>
          <a:lstStyle>
            <a:lvl1pPr>
              <a:defRPr/>
            </a:lvl1pPr>
          </a:lstStyle>
          <a:p>
            <a:endParaRPr lang="en-CA"/>
          </a:p>
        </p:txBody>
      </p:sp>
      <p:sp>
        <p:nvSpPr>
          <p:cNvPr id="83974" name="Rectangle 6"/>
          <p:cNvSpPr>
            <a:spLocks noGrp="1" noChangeArrowheads="1"/>
          </p:cNvSpPr>
          <p:nvPr>
            <p:ph type="sldNum" sz="quarter" idx="4"/>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82384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1586592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7444244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938138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4467194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427040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6590862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1998549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019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786997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7791781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3402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8700" y="274639"/>
            <a:ext cx="2108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591985" y="274639"/>
            <a:ext cx="6123516"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9465509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7794094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033478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341113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9775163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31556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91139" name="Rectangle 3"/>
          <p:cNvSpPr>
            <a:spLocks noGrp="1" noChangeArrowheads="1"/>
          </p:cNvSpPr>
          <p:nvPr>
            <p:ph type="ctrTitle"/>
            <p:custDataLst>
              <p:tags r:id="rId1"/>
            </p:custDataLst>
          </p:nvPr>
        </p:nvSpPr>
        <p:spPr>
          <a:xfrm>
            <a:off x="607484" y="2130426"/>
            <a:ext cx="9751483" cy="1470025"/>
          </a:xfrm>
        </p:spPr>
        <p:txBody>
          <a:bodyPr/>
          <a:lstStyle>
            <a:lvl1pPr>
              <a:defRPr/>
            </a:lvl1pPr>
          </a:lstStyle>
          <a:p>
            <a:pPr lvl="0"/>
            <a:r>
              <a:rPr lang="en-US" altLang="en-US" noProof="0" smtClean="0"/>
              <a:t>Click to edit Master title style</a:t>
            </a:r>
          </a:p>
        </p:txBody>
      </p:sp>
      <p:sp>
        <p:nvSpPr>
          <p:cNvPr id="91140" name="Rectangle 4"/>
          <p:cNvSpPr>
            <a:spLocks noGrp="1" noChangeArrowheads="1"/>
          </p:cNvSpPr>
          <p:nvPr>
            <p:ph type="subTitle" idx="1"/>
            <p:custDataLst>
              <p:tags r:id="rId2"/>
            </p:custDataLst>
          </p:nvPr>
        </p:nvSpPr>
        <p:spPr>
          <a:xfrm>
            <a:off x="607484" y="3886200"/>
            <a:ext cx="9751483"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91141" name="Rectangle 5"/>
          <p:cNvSpPr>
            <a:spLocks noGrp="1" noChangeArrowheads="1"/>
          </p:cNvSpPr>
          <p:nvPr>
            <p:ph type="dt" sz="half" idx="2"/>
          </p:nvPr>
        </p:nvSpPr>
        <p:spPr/>
        <p:txBody>
          <a:bodyPr/>
          <a:lstStyle>
            <a:lvl1pPr>
              <a:defRPr/>
            </a:lvl1pPr>
          </a:lstStyle>
          <a:p>
            <a:endParaRPr lang="en-US" altLang="en-US"/>
          </a:p>
        </p:txBody>
      </p:sp>
      <p:sp>
        <p:nvSpPr>
          <p:cNvPr id="91142" name="Rectangle 6"/>
          <p:cNvSpPr>
            <a:spLocks noGrp="1" noChangeArrowheads="1"/>
          </p:cNvSpPr>
          <p:nvPr>
            <p:ph type="ftr" sz="quarter" idx="3"/>
          </p:nvPr>
        </p:nvSpPr>
        <p:spPr/>
        <p:txBody>
          <a:bodyPr/>
          <a:lstStyle>
            <a:lvl1pPr>
              <a:defRPr/>
            </a:lvl1pPr>
          </a:lstStyle>
          <a:p>
            <a:endParaRPr lang="en-US" altLang="en-US"/>
          </a:p>
        </p:txBody>
      </p:sp>
      <p:sp>
        <p:nvSpPr>
          <p:cNvPr id="91143" name="Rectangle 7"/>
          <p:cNvSpPr>
            <a:spLocks noGrp="1" noChangeArrowheads="1"/>
          </p:cNvSpPr>
          <p:nvPr>
            <p:ph type="sldNum" sz="quarter" idx="4"/>
          </p:nvPr>
        </p:nvSpPr>
        <p:spPr/>
        <p:txBody>
          <a:bodyPr/>
          <a:lstStyle>
            <a:lvl1pPr>
              <a:defRPr/>
            </a:lvl1pPr>
          </a:lstStyle>
          <a:p>
            <a:fld id="{D56B7F0B-3313-4198-99D9-5F08D1A8B2AA}" type="slidenum">
              <a:rPr lang="en-US" altLang="en-US"/>
              <a:pPr/>
              <a:t>‹#›</a:t>
            </a:fld>
            <a:endParaRPr lang="en-US" altLang="en-US"/>
          </a:p>
        </p:txBody>
      </p:sp>
    </p:spTree>
    <p:extLst>
      <p:ext uri="{BB962C8B-B14F-4D97-AF65-F5344CB8AC3E}">
        <p14:creationId xmlns:p14="http://schemas.microsoft.com/office/powerpoint/2010/main" val="246040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10D454-4FEA-4C43-A059-9B0E006C0720}" type="slidenum">
              <a:rPr lang="en-US" altLang="en-US"/>
              <a:pPr/>
              <a:t>‹#›</a:t>
            </a:fld>
            <a:endParaRPr lang="en-US" altLang="en-US"/>
          </a:p>
        </p:txBody>
      </p:sp>
    </p:spTree>
    <p:extLst>
      <p:ext uri="{BB962C8B-B14F-4D97-AF65-F5344CB8AC3E}">
        <p14:creationId xmlns:p14="http://schemas.microsoft.com/office/powerpoint/2010/main" val="2899460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760FA9-039B-4571-B098-212C2F653B92}" type="slidenum">
              <a:rPr lang="en-US" altLang="en-US"/>
              <a:pPr/>
              <a:t>‹#›</a:t>
            </a:fld>
            <a:endParaRPr lang="en-US" altLang="en-US"/>
          </a:p>
        </p:txBody>
      </p:sp>
    </p:spTree>
    <p:extLst>
      <p:ext uri="{BB962C8B-B14F-4D97-AF65-F5344CB8AC3E}">
        <p14:creationId xmlns:p14="http://schemas.microsoft.com/office/powerpoint/2010/main" val="2177135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7484" y="1600201"/>
            <a:ext cx="5382683"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3367" y="1600201"/>
            <a:ext cx="5382684"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BAB4FC-E134-4A8F-8026-EFA4BA5328A0}" type="slidenum">
              <a:rPr lang="en-US" altLang="en-US"/>
              <a:pPr/>
              <a:t>‹#›</a:t>
            </a:fld>
            <a:endParaRPr lang="en-US" altLang="en-US"/>
          </a:p>
        </p:txBody>
      </p:sp>
    </p:spTree>
    <p:extLst>
      <p:ext uri="{BB962C8B-B14F-4D97-AF65-F5344CB8AC3E}">
        <p14:creationId xmlns:p14="http://schemas.microsoft.com/office/powerpoint/2010/main" val="3116730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6146185-2A5C-4375-A2AE-70B3BD3B84F5}" type="slidenum">
              <a:rPr lang="en-US" altLang="en-US"/>
              <a:pPr/>
              <a:t>‹#›</a:t>
            </a:fld>
            <a:endParaRPr lang="en-US" altLang="en-US"/>
          </a:p>
        </p:txBody>
      </p:sp>
    </p:spTree>
    <p:extLst>
      <p:ext uri="{BB962C8B-B14F-4D97-AF65-F5344CB8AC3E}">
        <p14:creationId xmlns:p14="http://schemas.microsoft.com/office/powerpoint/2010/main" val="2671685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0D16065-8F1D-4F6F-8669-005614E5DC03}" type="slidenum">
              <a:rPr lang="en-US" altLang="en-US"/>
              <a:pPr/>
              <a:t>‹#›</a:t>
            </a:fld>
            <a:endParaRPr lang="en-US" altLang="en-US"/>
          </a:p>
        </p:txBody>
      </p:sp>
    </p:spTree>
    <p:extLst>
      <p:ext uri="{BB962C8B-B14F-4D97-AF65-F5344CB8AC3E}">
        <p14:creationId xmlns:p14="http://schemas.microsoft.com/office/powerpoint/2010/main" val="103216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01F9AF0-1DCE-42D8-98D7-74DB46D2D800}" type="slidenum">
              <a:rPr lang="en-US" altLang="en-US"/>
              <a:pPr/>
              <a:t>‹#›</a:t>
            </a:fld>
            <a:endParaRPr lang="en-US" altLang="en-US"/>
          </a:p>
        </p:txBody>
      </p:sp>
    </p:spTree>
    <p:extLst>
      <p:ext uri="{BB962C8B-B14F-4D97-AF65-F5344CB8AC3E}">
        <p14:creationId xmlns:p14="http://schemas.microsoft.com/office/powerpoint/2010/main" val="1092995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50F3A88-3D1C-4F23-B5C9-C51576A2C6CA}" type="slidenum">
              <a:rPr lang="en-US" altLang="en-US"/>
              <a:pPr/>
              <a:t>‹#›</a:t>
            </a:fld>
            <a:endParaRPr lang="en-US" altLang="en-US"/>
          </a:p>
        </p:txBody>
      </p:sp>
    </p:spTree>
    <p:extLst>
      <p:ext uri="{BB962C8B-B14F-4D97-AF65-F5344CB8AC3E}">
        <p14:creationId xmlns:p14="http://schemas.microsoft.com/office/powerpoint/2010/main" val="280602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642367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D4FD2EC-F475-4B08-A107-617571E10D02}" type="slidenum">
              <a:rPr lang="en-US" altLang="en-US"/>
              <a:pPr/>
              <a:t>‹#›</a:t>
            </a:fld>
            <a:endParaRPr lang="en-US" altLang="en-US"/>
          </a:p>
        </p:txBody>
      </p:sp>
    </p:spTree>
    <p:extLst>
      <p:ext uri="{BB962C8B-B14F-4D97-AF65-F5344CB8AC3E}">
        <p14:creationId xmlns:p14="http://schemas.microsoft.com/office/powerpoint/2010/main" val="3626841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4A1C3D-C6B2-4863-A1B0-377BF316D52A}" type="slidenum">
              <a:rPr lang="en-US" altLang="en-US"/>
              <a:pPr/>
              <a:t>‹#›</a:t>
            </a:fld>
            <a:endParaRPr lang="en-US" altLang="en-US"/>
          </a:p>
        </p:txBody>
      </p:sp>
    </p:spTree>
    <p:extLst>
      <p:ext uri="{BB962C8B-B14F-4D97-AF65-F5344CB8AC3E}">
        <p14:creationId xmlns:p14="http://schemas.microsoft.com/office/powerpoint/2010/main" val="3801105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9"/>
            <a:ext cx="2741084"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7484" y="274639"/>
            <a:ext cx="8024283"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8BCA267-C2D0-4FEE-B836-894DBBB99629}" type="slidenum">
              <a:rPr lang="en-US" altLang="en-US"/>
              <a:pPr/>
              <a:t>‹#›</a:t>
            </a:fld>
            <a:endParaRPr lang="en-US" altLang="en-US"/>
          </a:p>
        </p:txBody>
      </p:sp>
    </p:spTree>
    <p:extLst>
      <p:ext uri="{BB962C8B-B14F-4D97-AF65-F5344CB8AC3E}">
        <p14:creationId xmlns:p14="http://schemas.microsoft.com/office/powerpoint/2010/main" val="3156066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ctrTitle"/>
            <p:custDataLst>
              <p:tags r:id="rId1"/>
            </p:custDataLst>
          </p:nvPr>
        </p:nvSpPr>
        <p:spPr>
          <a:xfrm>
            <a:off x="3602567" y="2130426"/>
            <a:ext cx="6400800" cy="1470025"/>
          </a:xfrm>
        </p:spPr>
        <p:txBody>
          <a:bodyPr/>
          <a:lstStyle>
            <a:lvl1pPr>
              <a:buClr>
                <a:srgbClr val="FFFFFF"/>
              </a:buClr>
              <a:defRPr/>
            </a:lvl1pPr>
          </a:lstStyle>
          <a:p>
            <a:pPr lvl="0"/>
            <a:r>
              <a:rPr lang="en-US" altLang="en-US" noProof="0" smtClean="0"/>
              <a:t>Click to edit Master title style</a:t>
            </a:r>
            <a:endParaRPr lang="en-CA" altLang="en-US" noProof="0" smtClean="0"/>
          </a:p>
        </p:txBody>
      </p:sp>
      <p:sp>
        <p:nvSpPr>
          <p:cNvPr id="59395" name="Rectangle 3"/>
          <p:cNvSpPr>
            <a:spLocks noGrp="1" noChangeArrowheads="1"/>
          </p:cNvSpPr>
          <p:nvPr>
            <p:ph type="subTitle" idx="1"/>
            <p:custDataLst>
              <p:tags r:id="rId2"/>
            </p:custDataLst>
          </p:nvPr>
        </p:nvSpPr>
        <p:spPr>
          <a:xfrm>
            <a:off x="3602567" y="3886200"/>
            <a:ext cx="5486400" cy="1752600"/>
          </a:xfrm>
        </p:spPr>
        <p:txBody>
          <a:bodyPr/>
          <a:lstStyle>
            <a:lvl1pPr marL="0" indent="0">
              <a:buClr>
                <a:srgbClr val="FFFFFF"/>
              </a:buClr>
              <a:buFontTx/>
              <a:buNone/>
              <a:defRPr/>
            </a:lvl1pPr>
          </a:lstStyle>
          <a:p>
            <a:pPr lvl="0"/>
            <a:r>
              <a:rPr lang="en-US" altLang="en-US" noProof="0" smtClean="0"/>
              <a:t>Click to edit Master subtitle style</a:t>
            </a:r>
            <a:endParaRPr lang="en-CA" altLang="en-US" noProof="0" smtClean="0"/>
          </a:p>
        </p:txBody>
      </p:sp>
      <p:sp>
        <p:nvSpPr>
          <p:cNvPr id="59396" name="Rectangle 4"/>
          <p:cNvSpPr>
            <a:spLocks noGrp="1" noChangeArrowheads="1"/>
          </p:cNvSpPr>
          <p:nvPr>
            <p:ph type="dt" sz="half" idx="2"/>
          </p:nvPr>
        </p:nvSpPr>
        <p:spPr/>
        <p:txBody>
          <a:bodyPr/>
          <a:lstStyle>
            <a:lvl1pPr>
              <a:defRPr/>
            </a:lvl1pPr>
          </a:lstStyle>
          <a:p>
            <a:fld id="{81673ACD-D9A1-4698-BFBC-B839CC521FA9}" type="datetimeFigureOut">
              <a:rPr lang="en-CA" smtClean="0"/>
              <a:t>22/10/2024</a:t>
            </a:fld>
            <a:endParaRPr lang="en-CA"/>
          </a:p>
        </p:txBody>
      </p:sp>
      <p:sp>
        <p:nvSpPr>
          <p:cNvPr id="59397" name="Rectangle 5"/>
          <p:cNvSpPr>
            <a:spLocks noGrp="1" noChangeArrowheads="1"/>
          </p:cNvSpPr>
          <p:nvPr>
            <p:ph type="ftr" sz="quarter" idx="3"/>
          </p:nvPr>
        </p:nvSpPr>
        <p:spPr/>
        <p:txBody>
          <a:bodyPr/>
          <a:lstStyle>
            <a:lvl1pPr>
              <a:defRPr/>
            </a:lvl1pPr>
          </a:lstStyle>
          <a:p>
            <a:endParaRPr lang="en-CA"/>
          </a:p>
        </p:txBody>
      </p:sp>
      <p:sp>
        <p:nvSpPr>
          <p:cNvPr id="59398" name="Rectangle 6"/>
          <p:cNvSpPr>
            <a:spLocks noGrp="1" noChangeArrowheads="1"/>
          </p:cNvSpPr>
          <p:nvPr>
            <p:ph type="sldNum" sz="quarter" idx="4"/>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179646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568655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4246395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591984" y="1600201"/>
            <a:ext cx="411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7909985" y="1600201"/>
            <a:ext cx="4116916"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700287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3534290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691016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81342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389635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3513329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703438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918771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8700" y="274639"/>
            <a:ext cx="2108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591985" y="274639"/>
            <a:ext cx="6123516"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3456235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66563" name="Rectangle 3"/>
          <p:cNvSpPr>
            <a:spLocks noGrp="1" noChangeArrowheads="1"/>
          </p:cNvSpPr>
          <p:nvPr>
            <p:ph type="ctrTitle"/>
            <p:custDataLst>
              <p:tags r:id="rId1"/>
            </p:custDataLst>
          </p:nvPr>
        </p:nvSpPr>
        <p:spPr>
          <a:xfrm>
            <a:off x="607484" y="2130426"/>
            <a:ext cx="9751483" cy="1470025"/>
          </a:xfrm>
        </p:spPr>
        <p:txBody>
          <a:bodyPr/>
          <a:lstStyle>
            <a:lvl1pPr>
              <a:defRPr/>
            </a:lvl1pPr>
          </a:lstStyle>
          <a:p>
            <a:pPr lvl="0"/>
            <a:r>
              <a:rPr lang="en-US" altLang="en-US" noProof="0" smtClean="0"/>
              <a:t>Click to edit Master title style</a:t>
            </a:r>
            <a:endParaRPr lang="en-CA" altLang="en-US" noProof="0" smtClean="0"/>
          </a:p>
        </p:txBody>
      </p:sp>
      <p:sp>
        <p:nvSpPr>
          <p:cNvPr id="66564" name="Rectangle 4"/>
          <p:cNvSpPr>
            <a:spLocks noGrp="1" noChangeArrowheads="1"/>
          </p:cNvSpPr>
          <p:nvPr>
            <p:ph type="subTitle" idx="1"/>
            <p:custDataLst>
              <p:tags r:id="rId2"/>
            </p:custDataLst>
          </p:nvPr>
        </p:nvSpPr>
        <p:spPr>
          <a:xfrm>
            <a:off x="607484" y="3886200"/>
            <a:ext cx="9751483" cy="1752600"/>
          </a:xfrm>
        </p:spPr>
        <p:txBody>
          <a:bodyPr/>
          <a:lstStyle>
            <a:lvl1pPr marL="0" indent="0">
              <a:buClr>
                <a:srgbClr val="FFFFFF"/>
              </a:buClr>
              <a:buFontTx/>
              <a:buNone/>
              <a:defRPr/>
            </a:lvl1pPr>
          </a:lstStyle>
          <a:p>
            <a:pPr lvl="0"/>
            <a:r>
              <a:rPr lang="en-US" altLang="en-US" noProof="0" smtClean="0"/>
              <a:t>Click to edit Master subtitle style</a:t>
            </a:r>
            <a:endParaRPr lang="en-CA" altLang="en-US" noProof="0" smtClean="0"/>
          </a:p>
        </p:txBody>
      </p:sp>
      <p:sp>
        <p:nvSpPr>
          <p:cNvPr id="66565" name="Rectangle 5"/>
          <p:cNvSpPr>
            <a:spLocks noGrp="1" noChangeArrowheads="1"/>
          </p:cNvSpPr>
          <p:nvPr>
            <p:ph type="dt" sz="half" idx="2"/>
          </p:nvPr>
        </p:nvSpPr>
        <p:spPr/>
        <p:txBody>
          <a:bodyPr/>
          <a:lstStyle>
            <a:lvl1pPr>
              <a:defRPr/>
            </a:lvl1pPr>
          </a:lstStyle>
          <a:p>
            <a:endParaRPr lang="en-CA" altLang="en-US"/>
          </a:p>
        </p:txBody>
      </p:sp>
      <p:sp>
        <p:nvSpPr>
          <p:cNvPr id="66566" name="Rectangle 6"/>
          <p:cNvSpPr>
            <a:spLocks noGrp="1" noChangeArrowheads="1"/>
          </p:cNvSpPr>
          <p:nvPr>
            <p:ph type="ftr" sz="quarter" idx="3"/>
          </p:nvPr>
        </p:nvSpPr>
        <p:spPr/>
        <p:txBody>
          <a:bodyPr/>
          <a:lstStyle>
            <a:lvl1pPr>
              <a:defRPr/>
            </a:lvl1pPr>
          </a:lstStyle>
          <a:p>
            <a:endParaRPr lang="en-CA" altLang="en-US"/>
          </a:p>
        </p:txBody>
      </p:sp>
      <p:sp>
        <p:nvSpPr>
          <p:cNvPr id="66567" name="Rectangle 7"/>
          <p:cNvSpPr>
            <a:spLocks noGrp="1" noChangeArrowheads="1"/>
          </p:cNvSpPr>
          <p:nvPr>
            <p:ph type="sldNum" sz="quarter" idx="4"/>
          </p:nvPr>
        </p:nvSpPr>
        <p:spPr/>
        <p:txBody>
          <a:bodyPr/>
          <a:lstStyle>
            <a:lvl1pPr>
              <a:defRPr/>
            </a:lvl1pPr>
          </a:lstStyle>
          <a:p>
            <a:fld id="{40FF174B-B961-4103-8F52-8277914460FA}" type="slidenum">
              <a:rPr lang="en-CA" altLang="en-US"/>
              <a:pPr/>
              <a:t>‹#›</a:t>
            </a:fld>
            <a:endParaRPr lang="en-CA" altLang="en-US"/>
          </a:p>
        </p:txBody>
      </p:sp>
    </p:spTree>
    <p:extLst>
      <p:ext uri="{BB962C8B-B14F-4D97-AF65-F5344CB8AC3E}">
        <p14:creationId xmlns:p14="http://schemas.microsoft.com/office/powerpoint/2010/main" val="2654494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3563C46F-17F4-42FF-9D45-DDDBD651F6E5}" type="slidenum">
              <a:rPr lang="en-CA" altLang="en-US"/>
              <a:pPr/>
              <a:t>‹#›</a:t>
            </a:fld>
            <a:endParaRPr lang="en-CA" altLang="en-US"/>
          </a:p>
        </p:txBody>
      </p:sp>
    </p:spTree>
    <p:extLst>
      <p:ext uri="{BB962C8B-B14F-4D97-AF65-F5344CB8AC3E}">
        <p14:creationId xmlns:p14="http://schemas.microsoft.com/office/powerpoint/2010/main" val="2623730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A67EDE77-7733-4BAC-8D0E-B53079F5478D}" type="slidenum">
              <a:rPr lang="en-CA" altLang="en-US"/>
              <a:pPr/>
              <a:t>‹#›</a:t>
            </a:fld>
            <a:endParaRPr lang="en-CA" altLang="en-US"/>
          </a:p>
        </p:txBody>
      </p:sp>
    </p:spTree>
    <p:extLst>
      <p:ext uri="{BB962C8B-B14F-4D97-AF65-F5344CB8AC3E}">
        <p14:creationId xmlns:p14="http://schemas.microsoft.com/office/powerpoint/2010/main" val="38769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7484" y="1600201"/>
            <a:ext cx="5382683"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3367" y="1600201"/>
            <a:ext cx="5382684"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2A1FBD58-7E3D-4BCE-85E6-AD39201DB45A}" type="slidenum">
              <a:rPr lang="en-CA" altLang="en-US"/>
              <a:pPr/>
              <a:t>‹#›</a:t>
            </a:fld>
            <a:endParaRPr lang="en-CA" altLang="en-US"/>
          </a:p>
        </p:txBody>
      </p:sp>
    </p:spTree>
    <p:extLst>
      <p:ext uri="{BB962C8B-B14F-4D97-AF65-F5344CB8AC3E}">
        <p14:creationId xmlns:p14="http://schemas.microsoft.com/office/powerpoint/2010/main" val="491288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fld id="{FA9E317B-CF90-49BB-923E-88468663C372}" type="slidenum">
              <a:rPr lang="en-CA" altLang="en-US"/>
              <a:pPr/>
              <a:t>‹#›</a:t>
            </a:fld>
            <a:endParaRPr lang="en-CA" altLang="en-US"/>
          </a:p>
        </p:txBody>
      </p:sp>
    </p:spTree>
    <p:extLst>
      <p:ext uri="{BB962C8B-B14F-4D97-AF65-F5344CB8AC3E}">
        <p14:creationId xmlns:p14="http://schemas.microsoft.com/office/powerpoint/2010/main" val="3511605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fld id="{B79A7483-6696-47BE-AE09-15F1DD942F7E}" type="slidenum">
              <a:rPr lang="en-CA" altLang="en-US"/>
              <a:pPr/>
              <a:t>‹#›</a:t>
            </a:fld>
            <a:endParaRPr lang="en-CA" altLang="en-US"/>
          </a:p>
        </p:txBody>
      </p:sp>
    </p:spTree>
    <p:extLst>
      <p:ext uri="{BB962C8B-B14F-4D97-AF65-F5344CB8AC3E}">
        <p14:creationId xmlns:p14="http://schemas.microsoft.com/office/powerpoint/2010/main" val="50446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591984" y="1600201"/>
            <a:ext cx="411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7909985" y="1600201"/>
            <a:ext cx="4116916"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660144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fld id="{6793FBE5-E522-4EDA-B350-707A0CCF4A80}" type="slidenum">
              <a:rPr lang="en-CA" altLang="en-US"/>
              <a:pPr/>
              <a:t>‹#›</a:t>
            </a:fld>
            <a:endParaRPr lang="en-CA" altLang="en-US"/>
          </a:p>
        </p:txBody>
      </p:sp>
    </p:spTree>
    <p:extLst>
      <p:ext uri="{BB962C8B-B14F-4D97-AF65-F5344CB8AC3E}">
        <p14:creationId xmlns:p14="http://schemas.microsoft.com/office/powerpoint/2010/main" val="1633804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6F350589-DC71-4504-BE5A-9761D4093631}" type="slidenum">
              <a:rPr lang="en-CA" altLang="en-US"/>
              <a:pPr/>
              <a:t>‹#›</a:t>
            </a:fld>
            <a:endParaRPr lang="en-CA" altLang="en-US"/>
          </a:p>
        </p:txBody>
      </p:sp>
    </p:spTree>
    <p:extLst>
      <p:ext uri="{BB962C8B-B14F-4D97-AF65-F5344CB8AC3E}">
        <p14:creationId xmlns:p14="http://schemas.microsoft.com/office/powerpoint/2010/main" val="2912367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E997F7AF-496C-4B0B-AC0A-8B26406321B0}" type="slidenum">
              <a:rPr lang="en-CA" altLang="en-US"/>
              <a:pPr/>
              <a:t>‹#›</a:t>
            </a:fld>
            <a:endParaRPr lang="en-CA" altLang="en-US"/>
          </a:p>
        </p:txBody>
      </p:sp>
    </p:spTree>
    <p:extLst>
      <p:ext uri="{BB962C8B-B14F-4D97-AF65-F5344CB8AC3E}">
        <p14:creationId xmlns:p14="http://schemas.microsoft.com/office/powerpoint/2010/main" val="833324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F594B446-4BAB-42F0-A23D-C14B069470AE}" type="slidenum">
              <a:rPr lang="en-CA" altLang="en-US"/>
              <a:pPr/>
              <a:t>‹#›</a:t>
            </a:fld>
            <a:endParaRPr lang="en-CA" altLang="en-US"/>
          </a:p>
        </p:txBody>
      </p:sp>
    </p:spTree>
    <p:extLst>
      <p:ext uri="{BB962C8B-B14F-4D97-AF65-F5344CB8AC3E}">
        <p14:creationId xmlns:p14="http://schemas.microsoft.com/office/powerpoint/2010/main" val="2389074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9"/>
            <a:ext cx="2741084"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7484" y="274639"/>
            <a:ext cx="8024283"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D61C1B1E-8A15-4B31-9194-66F79D0CCB13}" type="slidenum">
              <a:rPr lang="en-CA" altLang="en-US"/>
              <a:pPr/>
              <a:t>‹#›</a:t>
            </a:fld>
            <a:endParaRPr lang="en-CA" altLang="en-US"/>
          </a:p>
        </p:txBody>
      </p:sp>
    </p:spTree>
    <p:extLst>
      <p:ext uri="{BB962C8B-B14F-4D97-AF65-F5344CB8AC3E}">
        <p14:creationId xmlns:p14="http://schemas.microsoft.com/office/powerpoint/2010/main" val="2316285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custDataLst>
              <p:tags r:id="rId1"/>
            </p:custDataLst>
          </p:nvPr>
        </p:nvSpPr>
        <p:spPr>
          <a:xfrm>
            <a:off x="3602567" y="2130426"/>
            <a:ext cx="6400800" cy="1470025"/>
          </a:xfrm>
        </p:spPr>
        <p:txBody>
          <a:bodyPr/>
          <a:lstStyle>
            <a:lvl1pPr>
              <a:buClr>
                <a:srgbClr val="FFFFFF"/>
              </a:buClr>
              <a:defRPr/>
            </a:lvl1pPr>
          </a:lstStyle>
          <a:p>
            <a:pPr lvl="0"/>
            <a:r>
              <a:rPr lang="en-US" altLang="en-US" noProof="0" smtClean="0"/>
              <a:t>Click to edit Master title style</a:t>
            </a:r>
            <a:endParaRPr lang="en-CA" altLang="en-US" noProof="0" smtClean="0"/>
          </a:p>
        </p:txBody>
      </p:sp>
      <p:sp>
        <p:nvSpPr>
          <p:cNvPr id="21507" name="Rectangle 3"/>
          <p:cNvSpPr>
            <a:spLocks noGrp="1" noChangeArrowheads="1"/>
          </p:cNvSpPr>
          <p:nvPr>
            <p:ph type="subTitle" idx="1"/>
            <p:custDataLst>
              <p:tags r:id="rId2"/>
            </p:custDataLst>
          </p:nvPr>
        </p:nvSpPr>
        <p:spPr>
          <a:xfrm>
            <a:off x="3602567" y="3886200"/>
            <a:ext cx="5486400" cy="1752600"/>
          </a:xfrm>
        </p:spPr>
        <p:txBody>
          <a:bodyPr/>
          <a:lstStyle>
            <a:lvl1pPr marL="0" indent="0">
              <a:buClr>
                <a:srgbClr val="FFFFFF"/>
              </a:buClr>
              <a:buFontTx/>
              <a:buNone/>
              <a:defRPr/>
            </a:lvl1pPr>
          </a:lstStyle>
          <a:p>
            <a:pPr lvl="0"/>
            <a:r>
              <a:rPr lang="en-US" altLang="en-US" noProof="0" smtClean="0"/>
              <a:t>Click to edit Master subtitle style</a:t>
            </a:r>
            <a:endParaRPr lang="en-CA" altLang="en-US" noProof="0" smtClean="0"/>
          </a:p>
        </p:txBody>
      </p:sp>
      <p:sp>
        <p:nvSpPr>
          <p:cNvPr id="21508" name="Rectangle 4"/>
          <p:cNvSpPr>
            <a:spLocks noGrp="1" noChangeArrowheads="1"/>
          </p:cNvSpPr>
          <p:nvPr>
            <p:ph type="dt" sz="half" idx="2"/>
          </p:nvPr>
        </p:nvSpPr>
        <p:spPr/>
        <p:txBody>
          <a:bodyPr/>
          <a:lstStyle>
            <a:lvl1pPr>
              <a:defRPr/>
            </a:lvl1pPr>
          </a:lstStyle>
          <a:p>
            <a:fld id="{81673ACD-D9A1-4698-BFBC-B839CC521FA9}" type="datetimeFigureOut">
              <a:rPr lang="en-CA" smtClean="0"/>
              <a:t>22/10/2024</a:t>
            </a:fld>
            <a:endParaRPr lang="en-CA"/>
          </a:p>
        </p:txBody>
      </p:sp>
      <p:sp>
        <p:nvSpPr>
          <p:cNvPr id="21509" name="Rectangle 5"/>
          <p:cNvSpPr>
            <a:spLocks noGrp="1" noChangeArrowheads="1"/>
          </p:cNvSpPr>
          <p:nvPr>
            <p:ph type="ftr" sz="quarter" idx="3"/>
          </p:nvPr>
        </p:nvSpPr>
        <p:spPr/>
        <p:txBody>
          <a:bodyPr/>
          <a:lstStyle>
            <a:lvl1pPr>
              <a:defRPr/>
            </a:lvl1pPr>
          </a:lstStyle>
          <a:p>
            <a:endParaRPr lang="en-CA"/>
          </a:p>
        </p:txBody>
      </p:sp>
      <p:sp>
        <p:nvSpPr>
          <p:cNvPr id="21510" name="Rectangle 6"/>
          <p:cNvSpPr>
            <a:spLocks noGrp="1" noChangeArrowheads="1"/>
          </p:cNvSpPr>
          <p:nvPr>
            <p:ph type="sldNum" sz="quarter" idx="4"/>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024249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528338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23614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591984" y="1600201"/>
            <a:ext cx="411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7909985" y="1600201"/>
            <a:ext cx="4116916"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31413721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39198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36764884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3384029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4214129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594244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40772052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235597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8700" y="274639"/>
            <a:ext cx="2108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591985" y="274639"/>
            <a:ext cx="6123516"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574104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28675" name="Rectangle 3"/>
          <p:cNvSpPr>
            <a:spLocks noGrp="1" noChangeArrowheads="1"/>
          </p:cNvSpPr>
          <p:nvPr>
            <p:ph type="ctrTitle"/>
            <p:custDataLst>
              <p:tags r:id="rId1"/>
            </p:custDataLst>
          </p:nvPr>
        </p:nvSpPr>
        <p:spPr>
          <a:xfrm>
            <a:off x="607484" y="2130426"/>
            <a:ext cx="9751483" cy="1470025"/>
          </a:xfrm>
        </p:spPr>
        <p:txBody>
          <a:bodyPr/>
          <a:lstStyle>
            <a:lvl1pPr>
              <a:defRPr/>
            </a:lvl1pPr>
          </a:lstStyle>
          <a:p>
            <a:pPr lvl="0"/>
            <a:r>
              <a:rPr lang="en-US" altLang="en-US" noProof="0" smtClean="0"/>
              <a:t>Click to edit Master title style</a:t>
            </a:r>
            <a:endParaRPr lang="en-CA" altLang="en-US" noProof="0" smtClean="0"/>
          </a:p>
        </p:txBody>
      </p:sp>
      <p:sp>
        <p:nvSpPr>
          <p:cNvPr id="28676" name="Rectangle 4"/>
          <p:cNvSpPr>
            <a:spLocks noGrp="1" noChangeArrowheads="1"/>
          </p:cNvSpPr>
          <p:nvPr>
            <p:ph type="subTitle" idx="1"/>
            <p:custDataLst>
              <p:tags r:id="rId2"/>
            </p:custDataLst>
          </p:nvPr>
        </p:nvSpPr>
        <p:spPr>
          <a:xfrm>
            <a:off x="607484" y="3886200"/>
            <a:ext cx="9751483" cy="1752600"/>
          </a:xfrm>
        </p:spPr>
        <p:txBody>
          <a:bodyPr/>
          <a:lstStyle>
            <a:lvl1pPr marL="0" indent="0">
              <a:buClr>
                <a:srgbClr val="FFFFFF"/>
              </a:buClr>
              <a:buFontTx/>
              <a:buNone/>
              <a:defRPr/>
            </a:lvl1pPr>
          </a:lstStyle>
          <a:p>
            <a:pPr lvl="0"/>
            <a:r>
              <a:rPr lang="en-US" altLang="en-US" noProof="0" smtClean="0"/>
              <a:t>Click to edit Master subtitle style</a:t>
            </a:r>
            <a:endParaRPr lang="en-CA" altLang="en-US" noProof="0" smtClean="0"/>
          </a:p>
        </p:txBody>
      </p:sp>
      <p:sp>
        <p:nvSpPr>
          <p:cNvPr id="28677" name="Rectangle 5"/>
          <p:cNvSpPr>
            <a:spLocks noGrp="1" noChangeArrowheads="1"/>
          </p:cNvSpPr>
          <p:nvPr>
            <p:ph type="dt" sz="half" idx="2"/>
          </p:nvPr>
        </p:nvSpPr>
        <p:spPr/>
        <p:txBody>
          <a:bodyPr/>
          <a:lstStyle>
            <a:lvl1pPr>
              <a:defRPr/>
            </a:lvl1pPr>
          </a:lstStyle>
          <a:p>
            <a:endParaRPr lang="en-CA" altLang="en-US"/>
          </a:p>
        </p:txBody>
      </p:sp>
      <p:sp>
        <p:nvSpPr>
          <p:cNvPr id="28678" name="Rectangle 6"/>
          <p:cNvSpPr>
            <a:spLocks noGrp="1" noChangeArrowheads="1"/>
          </p:cNvSpPr>
          <p:nvPr>
            <p:ph type="ftr" sz="quarter" idx="3"/>
          </p:nvPr>
        </p:nvSpPr>
        <p:spPr/>
        <p:txBody>
          <a:bodyPr/>
          <a:lstStyle>
            <a:lvl1pPr>
              <a:defRPr/>
            </a:lvl1pPr>
          </a:lstStyle>
          <a:p>
            <a:endParaRPr lang="en-CA" altLang="en-US"/>
          </a:p>
        </p:txBody>
      </p:sp>
      <p:sp>
        <p:nvSpPr>
          <p:cNvPr id="28679" name="Rectangle 7"/>
          <p:cNvSpPr>
            <a:spLocks noGrp="1" noChangeArrowheads="1"/>
          </p:cNvSpPr>
          <p:nvPr>
            <p:ph type="sldNum" sz="quarter" idx="4"/>
          </p:nvPr>
        </p:nvSpPr>
        <p:spPr/>
        <p:txBody>
          <a:bodyPr/>
          <a:lstStyle>
            <a:lvl1pPr>
              <a:defRPr/>
            </a:lvl1pPr>
          </a:lstStyle>
          <a:p>
            <a:fld id="{57244BB3-B07E-4483-9C79-4DE2EFD69D05}" type="slidenum">
              <a:rPr lang="en-CA" altLang="en-US"/>
              <a:pPr/>
              <a:t>‹#›</a:t>
            </a:fld>
            <a:endParaRPr lang="en-CA" altLang="en-US"/>
          </a:p>
        </p:txBody>
      </p:sp>
    </p:spTree>
    <p:extLst>
      <p:ext uri="{BB962C8B-B14F-4D97-AF65-F5344CB8AC3E}">
        <p14:creationId xmlns:p14="http://schemas.microsoft.com/office/powerpoint/2010/main" val="1458192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841F74C2-9B0E-4D51-9628-0B2B05728D88}" type="slidenum">
              <a:rPr lang="en-CA" altLang="en-US"/>
              <a:pPr/>
              <a:t>‹#›</a:t>
            </a:fld>
            <a:endParaRPr lang="en-CA" altLang="en-US"/>
          </a:p>
        </p:txBody>
      </p:sp>
    </p:spTree>
    <p:extLst>
      <p:ext uri="{BB962C8B-B14F-4D97-AF65-F5344CB8AC3E}">
        <p14:creationId xmlns:p14="http://schemas.microsoft.com/office/powerpoint/2010/main" val="3239663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3A2F269D-025E-4954-8F87-1D93A301C8C2}" type="slidenum">
              <a:rPr lang="en-CA" altLang="en-US"/>
              <a:pPr/>
              <a:t>‹#›</a:t>
            </a:fld>
            <a:endParaRPr lang="en-CA" altLang="en-US"/>
          </a:p>
        </p:txBody>
      </p:sp>
    </p:spTree>
    <p:extLst>
      <p:ext uri="{BB962C8B-B14F-4D97-AF65-F5344CB8AC3E}">
        <p14:creationId xmlns:p14="http://schemas.microsoft.com/office/powerpoint/2010/main" val="1868655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7484" y="1600201"/>
            <a:ext cx="5382683"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3367" y="1600201"/>
            <a:ext cx="5382684"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0BE89994-C321-4D87-9BEE-18A8B3E0401D}" type="slidenum">
              <a:rPr lang="en-CA" altLang="en-US"/>
              <a:pPr/>
              <a:t>‹#›</a:t>
            </a:fld>
            <a:endParaRPr lang="en-CA" altLang="en-US"/>
          </a:p>
        </p:txBody>
      </p:sp>
    </p:spTree>
    <p:extLst>
      <p:ext uri="{BB962C8B-B14F-4D97-AF65-F5344CB8AC3E}">
        <p14:creationId xmlns:p14="http://schemas.microsoft.com/office/powerpoint/2010/main" val="79293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9278676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fld id="{F53D2B99-C834-4BC9-94EB-5B9C9BDAD5FB}" type="slidenum">
              <a:rPr lang="en-CA" altLang="en-US"/>
              <a:pPr/>
              <a:t>‹#›</a:t>
            </a:fld>
            <a:endParaRPr lang="en-CA" altLang="en-US"/>
          </a:p>
        </p:txBody>
      </p:sp>
    </p:spTree>
    <p:extLst>
      <p:ext uri="{BB962C8B-B14F-4D97-AF65-F5344CB8AC3E}">
        <p14:creationId xmlns:p14="http://schemas.microsoft.com/office/powerpoint/2010/main" val="3478175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fld id="{C77A9CDF-180D-4C31-B447-D3D06A362FD2}" type="slidenum">
              <a:rPr lang="en-CA" altLang="en-US"/>
              <a:pPr/>
              <a:t>‹#›</a:t>
            </a:fld>
            <a:endParaRPr lang="en-CA" altLang="en-US"/>
          </a:p>
        </p:txBody>
      </p:sp>
    </p:spTree>
    <p:extLst>
      <p:ext uri="{BB962C8B-B14F-4D97-AF65-F5344CB8AC3E}">
        <p14:creationId xmlns:p14="http://schemas.microsoft.com/office/powerpoint/2010/main" val="340433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fld id="{D9D3CC89-2E8E-4E2B-8CCA-F94249C62146}" type="slidenum">
              <a:rPr lang="en-CA" altLang="en-US"/>
              <a:pPr/>
              <a:t>‹#›</a:t>
            </a:fld>
            <a:endParaRPr lang="en-CA" altLang="en-US"/>
          </a:p>
        </p:txBody>
      </p:sp>
    </p:spTree>
    <p:extLst>
      <p:ext uri="{BB962C8B-B14F-4D97-AF65-F5344CB8AC3E}">
        <p14:creationId xmlns:p14="http://schemas.microsoft.com/office/powerpoint/2010/main" val="19750026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CB9FFF2B-74B0-4E43-97D6-278963A049CA}" type="slidenum">
              <a:rPr lang="en-CA" altLang="en-US"/>
              <a:pPr/>
              <a:t>‹#›</a:t>
            </a:fld>
            <a:endParaRPr lang="en-CA" altLang="en-US"/>
          </a:p>
        </p:txBody>
      </p:sp>
    </p:spTree>
    <p:extLst>
      <p:ext uri="{BB962C8B-B14F-4D97-AF65-F5344CB8AC3E}">
        <p14:creationId xmlns:p14="http://schemas.microsoft.com/office/powerpoint/2010/main" val="1385895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A292D308-6C28-47CC-9039-411E36A5A8BA}" type="slidenum">
              <a:rPr lang="en-CA" altLang="en-US"/>
              <a:pPr/>
              <a:t>‹#›</a:t>
            </a:fld>
            <a:endParaRPr lang="en-CA" altLang="en-US"/>
          </a:p>
        </p:txBody>
      </p:sp>
    </p:spTree>
    <p:extLst>
      <p:ext uri="{BB962C8B-B14F-4D97-AF65-F5344CB8AC3E}">
        <p14:creationId xmlns:p14="http://schemas.microsoft.com/office/powerpoint/2010/main" val="28876409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BDE0D2E0-CA28-4FE6-9204-8C81A598232E}" type="slidenum">
              <a:rPr lang="en-CA" altLang="en-US"/>
              <a:pPr/>
              <a:t>‹#›</a:t>
            </a:fld>
            <a:endParaRPr lang="en-CA" altLang="en-US"/>
          </a:p>
        </p:txBody>
      </p:sp>
    </p:spTree>
    <p:extLst>
      <p:ext uri="{BB962C8B-B14F-4D97-AF65-F5344CB8AC3E}">
        <p14:creationId xmlns:p14="http://schemas.microsoft.com/office/powerpoint/2010/main" val="381531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9"/>
            <a:ext cx="2741084"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7484" y="274639"/>
            <a:ext cx="8024283"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8A9D902E-A407-4C15-A654-F37DEC0FA680}" type="slidenum">
              <a:rPr lang="en-CA" altLang="en-US"/>
              <a:pPr/>
              <a:t>‹#›</a:t>
            </a:fld>
            <a:endParaRPr lang="en-CA" altLang="en-US"/>
          </a:p>
        </p:txBody>
      </p:sp>
    </p:spTree>
    <p:extLst>
      <p:ext uri="{BB962C8B-B14F-4D97-AF65-F5344CB8AC3E}">
        <p14:creationId xmlns:p14="http://schemas.microsoft.com/office/powerpoint/2010/main" val="31162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3602567" y="2130426"/>
            <a:ext cx="6400800" cy="1470025"/>
          </a:xfrm>
        </p:spPr>
        <p:txBody>
          <a:bodyPr/>
          <a:lstStyle>
            <a:lvl1pPr>
              <a:buClr>
                <a:srgbClr val="FFFFFF"/>
              </a:buClr>
              <a:defRPr/>
            </a:lvl1pPr>
          </a:lstStyle>
          <a:p>
            <a:pPr lvl="0"/>
            <a:r>
              <a:rPr lang="en-US" altLang="en-US" noProof="0" smtClean="0"/>
              <a:t>Click to edit Master title style</a:t>
            </a:r>
            <a:endParaRPr lang="en-CA" altLang="en-US" noProof="0" smtClean="0"/>
          </a:p>
        </p:txBody>
      </p:sp>
      <p:sp>
        <p:nvSpPr>
          <p:cNvPr id="20483" name="Rectangle 3"/>
          <p:cNvSpPr>
            <a:spLocks noGrp="1" noChangeArrowheads="1"/>
          </p:cNvSpPr>
          <p:nvPr>
            <p:ph type="subTitle" idx="1"/>
            <p:custDataLst>
              <p:tags r:id="rId2"/>
            </p:custDataLst>
          </p:nvPr>
        </p:nvSpPr>
        <p:spPr>
          <a:xfrm>
            <a:off x="3602567" y="3886200"/>
            <a:ext cx="5486400" cy="1752600"/>
          </a:xfrm>
        </p:spPr>
        <p:txBody>
          <a:bodyPr/>
          <a:lstStyle>
            <a:lvl1pPr marL="0" indent="0">
              <a:buClr>
                <a:srgbClr val="FFFFFF"/>
              </a:buClr>
              <a:buFontTx/>
              <a:buNone/>
              <a:defRPr/>
            </a:lvl1pPr>
          </a:lstStyle>
          <a:p>
            <a:pPr lvl="0"/>
            <a:r>
              <a:rPr lang="en-US" altLang="en-US" noProof="0" smtClean="0"/>
              <a:t>Click to edit Master subtitle style</a:t>
            </a:r>
            <a:endParaRPr lang="en-CA" altLang="en-US" noProof="0" smtClean="0"/>
          </a:p>
        </p:txBody>
      </p:sp>
      <p:sp>
        <p:nvSpPr>
          <p:cNvPr id="20484" name="Rectangle 4"/>
          <p:cNvSpPr>
            <a:spLocks noGrp="1" noChangeArrowheads="1"/>
          </p:cNvSpPr>
          <p:nvPr>
            <p:ph type="dt" sz="half" idx="2"/>
          </p:nvPr>
        </p:nvSpPr>
        <p:spPr/>
        <p:txBody>
          <a:bodyPr/>
          <a:lstStyle>
            <a:lvl1pPr>
              <a:defRPr/>
            </a:lvl1pPr>
          </a:lstStyle>
          <a:p>
            <a:fld id="{81673ACD-D9A1-4698-BFBC-B839CC521FA9}" type="datetimeFigureOut">
              <a:rPr lang="en-CA" smtClean="0"/>
              <a:t>22/10/2024</a:t>
            </a:fld>
            <a:endParaRPr lang="en-CA"/>
          </a:p>
        </p:txBody>
      </p:sp>
      <p:sp>
        <p:nvSpPr>
          <p:cNvPr id="20485" name="Rectangle 5"/>
          <p:cNvSpPr>
            <a:spLocks noGrp="1" noChangeArrowheads="1"/>
          </p:cNvSpPr>
          <p:nvPr>
            <p:ph type="ftr" sz="quarter" idx="3"/>
          </p:nvPr>
        </p:nvSpPr>
        <p:spPr/>
        <p:txBody>
          <a:bodyPr/>
          <a:lstStyle>
            <a:lvl1pPr>
              <a:defRPr/>
            </a:lvl1pPr>
          </a:lstStyle>
          <a:p>
            <a:endParaRPr lang="en-CA"/>
          </a:p>
        </p:txBody>
      </p:sp>
      <p:sp>
        <p:nvSpPr>
          <p:cNvPr id="20486" name="Rectangle 6"/>
          <p:cNvSpPr>
            <a:spLocks noGrp="1" noChangeArrowheads="1"/>
          </p:cNvSpPr>
          <p:nvPr>
            <p:ph type="sldNum" sz="quarter" idx="4"/>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4661228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053646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72034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40562082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591984" y="1600201"/>
            <a:ext cx="411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7909985" y="1600201"/>
            <a:ext cx="4116916"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1306585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756240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6213228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3615220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2511837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5272826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10644663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8700" y="274639"/>
            <a:ext cx="2108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591985" y="274639"/>
            <a:ext cx="6123516"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6662390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27651" name="Rectangle 3"/>
          <p:cNvSpPr>
            <a:spLocks noGrp="1" noChangeArrowheads="1"/>
          </p:cNvSpPr>
          <p:nvPr>
            <p:ph type="ctrTitle"/>
            <p:custDataLst>
              <p:tags r:id="rId1"/>
            </p:custDataLst>
          </p:nvPr>
        </p:nvSpPr>
        <p:spPr>
          <a:xfrm>
            <a:off x="607484" y="2130426"/>
            <a:ext cx="9751483" cy="1470025"/>
          </a:xfrm>
        </p:spPr>
        <p:txBody>
          <a:bodyPr/>
          <a:lstStyle>
            <a:lvl1pPr>
              <a:defRPr/>
            </a:lvl1pPr>
          </a:lstStyle>
          <a:p>
            <a:pPr lvl="0"/>
            <a:r>
              <a:rPr lang="en-US" altLang="en-US" noProof="0" smtClean="0"/>
              <a:t>Click to edit Master title style</a:t>
            </a:r>
            <a:endParaRPr lang="en-CA" altLang="en-US" noProof="0" smtClean="0"/>
          </a:p>
        </p:txBody>
      </p:sp>
      <p:sp>
        <p:nvSpPr>
          <p:cNvPr id="27652" name="Rectangle 4"/>
          <p:cNvSpPr>
            <a:spLocks noGrp="1" noChangeArrowheads="1"/>
          </p:cNvSpPr>
          <p:nvPr>
            <p:ph type="subTitle" idx="1"/>
            <p:custDataLst>
              <p:tags r:id="rId2"/>
            </p:custDataLst>
          </p:nvPr>
        </p:nvSpPr>
        <p:spPr>
          <a:xfrm>
            <a:off x="607484" y="3886200"/>
            <a:ext cx="9751483" cy="1752600"/>
          </a:xfrm>
        </p:spPr>
        <p:txBody>
          <a:bodyPr/>
          <a:lstStyle>
            <a:lvl1pPr marL="0" indent="0">
              <a:buClr>
                <a:srgbClr val="FFFFFF"/>
              </a:buClr>
              <a:buFontTx/>
              <a:buNone/>
              <a:defRPr/>
            </a:lvl1pPr>
          </a:lstStyle>
          <a:p>
            <a:pPr lvl="0"/>
            <a:r>
              <a:rPr lang="en-US" altLang="en-US" noProof="0" smtClean="0"/>
              <a:t>Click to edit Master subtitle style</a:t>
            </a:r>
            <a:endParaRPr lang="en-CA" altLang="en-US" noProof="0" smtClean="0"/>
          </a:p>
        </p:txBody>
      </p:sp>
      <p:sp>
        <p:nvSpPr>
          <p:cNvPr id="27653" name="Rectangle 5"/>
          <p:cNvSpPr>
            <a:spLocks noGrp="1" noChangeArrowheads="1"/>
          </p:cNvSpPr>
          <p:nvPr>
            <p:ph type="dt" sz="half" idx="2"/>
          </p:nvPr>
        </p:nvSpPr>
        <p:spPr/>
        <p:txBody>
          <a:bodyPr/>
          <a:lstStyle>
            <a:lvl1pPr>
              <a:defRPr/>
            </a:lvl1pPr>
          </a:lstStyle>
          <a:p>
            <a:endParaRPr lang="en-CA" altLang="en-US"/>
          </a:p>
        </p:txBody>
      </p:sp>
      <p:sp>
        <p:nvSpPr>
          <p:cNvPr id="27654" name="Rectangle 6"/>
          <p:cNvSpPr>
            <a:spLocks noGrp="1" noChangeArrowheads="1"/>
          </p:cNvSpPr>
          <p:nvPr>
            <p:ph type="ftr" sz="quarter" idx="3"/>
          </p:nvPr>
        </p:nvSpPr>
        <p:spPr/>
        <p:txBody>
          <a:bodyPr/>
          <a:lstStyle>
            <a:lvl1pPr>
              <a:defRPr/>
            </a:lvl1pPr>
          </a:lstStyle>
          <a:p>
            <a:endParaRPr lang="en-CA" altLang="en-US"/>
          </a:p>
        </p:txBody>
      </p:sp>
      <p:sp>
        <p:nvSpPr>
          <p:cNvPr id="27655" name="Rectangle 7"/>
          <p:cNvSpPr>
            <a:spLocks noGrp="1" noChangeArrowheads="1"/>
          </p:cNvSpPr>
          <p:nvPr>
            <p:ph type="sldNum" sz="quarter" idx="4"/>
          </p:nvPr>
        </p:nvSpPr>
        <p:spPr/>
        <p:txBody>
          <a:bodyPr/>
          <a:lstStyle>
            <a:lvl1pPr>
              <a:defRPr/>
            </a:lvl1pPr>
          </a:lstStyle>
          <a:p>
            <a:fld id="{0070BFE5-C0DE-4F79-BC18-E73C1DABF7B8}" type="slidenum">
              <a:rPr lang="en-CA" altLang="en-US"/>
              <a:pPr/>
              <a:t>‹#›</a:t>
            </a:fld>
            <a:endParaRPr lang="en-CA" altLang="en-US"/>
          </a:p>
        </p:txBody>
      </p:sp>
    </p:spTree>
    <p:extLst>
      <p:ext uri="{BB962C8B-B14F-4D97-AF65-F5344CB8AC3E}">
        <p14:creationId xmlns:p14="http://schemas.microsoft.com/office/powerpoint/2010/main" val="6083431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D80360CC-988C-43D5-8419-857EA83C3F92}" type="slidenum">
              <a:rPr lang="en-CA" altLang="en-US"/>
              <a:pPr/>
              <a:t>‹#›</a:t>
            </a:fld>
            <a:endParaRPr lang="en-CA" altLang="en-US"/>
          </a:p>
        </p:txBody>
      </p:sp>
    </p:spTree>
    <p:extLst>
      <p:ext uri="{BB962C8B-B14F-4D97-AF65-F5344CB8AC3E}">
        <p14:creationId xmlns:p14="http://schemas.microsoft.com/office/powerpoint/2010/main" val="129034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6531686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25F6D8B2-B9A8-4C4C-A970-B5F4AC522C09}" type="slidenum">
              <a:rPr lang="en-CA" altLang="en-US"/>
              <a:pPr/>
              <a:t>‹#›</a:t>
            </a:fld>
            <a:endParaRPr lang="en-CA" altLang="en-US"/>
          </a:p>
        </p:txBody>
      </p:sp>
    </p:spTree>
    <p:extLst>
      <p:ext uri="{BB962C8B-B14F-4D97-AF65-F5344CB8AC3E}">
        <p14:creationId xmlns:p14="http://schemas.microsoft.com/office/powerpoint/2010/main" val="5842521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7484" y="1600201"/>
            <a:ext cx="5382683"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3367" y="1600201"/>
            <a:ext cx="5382684"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A49180EF-8860-4D80-ABF3-2DBDF3189433}" type="slidenum">
              <a:rPr lang="en-CA" altLang="en-US"/>
              <a:pPr/>
              <a:t>‹#›</a:t>
            </a:fld>
            <a:endParaRPr lang="en-CA" altLang="en-US"/>
          </a:p>
        </p:txBody>
      </p:sp>
    </p:spTree>
    <p:extLst>
      <p:ext uri="{BB962C8B-B14F-4D97-AF65-F5344CB8AC3E}">
        <p14:creationId xmlns:p14="http://schemas.microsoft.com/office/powerpoint/2010/main" val="40885710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fld id="{54FE6419-E3C6-4A30-AC7A-9315988DEA89}" type="slidenum">
              <a:rPr lang="en-CA" altLang="en-US"/>
              <a:pPr/>
              <a:t>‹#›</a:t>
            </a:fld>
            <a:endParaRPr lang="en-CA" altLang="en-US"/>
          </a:p>
        </p:txBody>
      </p:sp>
    </p:spTree>
    <p:extLst>
      <p:ext uri="{BB962C8B-B14F-4D97-AF65-F5344CB8AC3E}">
        <p14:creationId xmlns:p14="http://schemas.microsoft.com/office/powerpoint/2010/main" val="5613338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fld id="{7D306B47-F121-4F8D-97D0-188E0B1193FC}" type="slidenum">
              <a:rPr lang="en-CA" altLang="en-US"/>
              <a:pPr/>
              <a:t>‹#›</a:t>
            </a:fld>
            <a:endParaRPr lang="en-CA" altLang="en-US"/>
          </a:p>
        </p:txBody>
      </p:sp>
    </p:spTree>
    <p:extLst>
      <p:ext uri="{BB962C8B-B14F-4D97-AF65-F5344CB8AC3E}">
        <p14:creationId xmlns:p14="http://schemas.microsoft.com/office/powerpoint/2010/main" val="24036445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fld id="{B96A644B-C5B0-4CF1-9437-61E395859EF4}" type="slidenum">
              <a:rPr lang="en-CA" altLang="en-US"/>
              <a:pPr/>
              <a:t>‹#›</a:t>
            </a:fld>
            <a:endParaRPr lang="en-CA" altLang="en-US"/>
          </a:p>
        </p:txBody>
      </p:sp>
    </p:spTree>
    <p:extLst>
      <p:ext uri="{BB962C8B-B14F-4D97-AF65-F5344CB8AC3E}">
        <p14:creationId xmlns:p14="http://schemas.microsoft.com/office/powerpoint/2010/main" val="16638101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1B798E3F-A39E-4FBE-910E-376CFC8AF852}" type="slidenum">
              <a:rPr lang="en-CA" altLang="en-US"/>
              <a:pPr/>
              <a:t>‹#›</a:t>
            </a:fld>
            <a:endParaRPr lang="en-CA" altLang="en-US"/>
          </a:p>
        </p:txBody>
      </p:sp>
    </p:spTree>
    <p:extLst>
      <p:ext uri="{BB962C8B-B14F-4D97-AF65-F5344CB8AC3E}">
        <p14:creationId xmlns:p14="http://schemas.microsoft.com/office/powerpoint/2010/main" val="42495354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DFF49379-77EC-4E22-9886-0E0D3E9E76EA}" type="slidenum">
              <a:rPr lang="en-CA" altLang="en-US"/>
              <a:pPr/>
              <a:t>‹#›</a:t>
            </a:fld>
            <a:endParaRPr lang="en-CA" altLang="en-US"/>
          </a:p>
        </p:txBody>
      </p:sp>
    </p:spTree>
    <p:extLst>
      <p:ext uri="{BB962C8B-B14F-4D97-AF65-F5344CB8AC3E}">
        <p14:creationId xmlns:p14="http://schemas.microsoft.com/office/powerpoint/2010/main" val="28118025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39ABFD98-34B6-4C5B-811C-8E7CC4F6AE82}" type="slidenum">
              <a:rPr lang="en-CA" altLang="en-US"/>
              <a:pPr/>
              <a:t>‹#›</a:t>
            </a:fld>
            <a:endParaRPr lang="en-CA" altLang="en-US"/>
          </a:p>
        </p:txBody>
      </p:sp>
    </p:spTree>
    <p:extLst>
      <p:ext uri="{BB962C8B-B14F-4D97-AF65-F5344CB8AC3E}">
        <p14:creationId xmlns:p14="http://schemas.microsoft.com/office/powerpoint/2010/main" val="17686950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9"/>
            <a:ext cx="2741084"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7484" y="274639"/>
            <a:ext cx="8024283"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E5A65967-FA49-4571-9851-21664143CF7F}" type="slidenum">
              <a:rPr lang="en-CA" altLang="en-US"/>
              <a:pPr/>
              <a:t>‹#›</a:t>
            </a:fld>
            <a:endParaRPr lang="en-CA" altLang="en-US"/>
          </a:p>
        </p:txBody>
      </p:sp>
    </p:spTree>
    <p:extLst>
      <p:ext uri="{BB962C8B-B14F-4D97-AF65-F5344CB8AC3E}">
        <p14:creationId xmlns:p14="http://schemas.microsoft.com/office/powerpoint/2010/main" val="1995252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2725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81673ACD-D9A1-4698-BFBC-B839CC521FA9}" type="datetimeFigureOut">
              <a:rPr lang="en-CA" smtClean="0"/>
              <a:t>22/10/2024</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1959046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326179"/>
            <a:ext cx="11521280" cy="1014651"/>
          </a:xfrm>
          <a:prstGeom prst="rect">
            <a:avLst/>
          </a:prstGeom>
        </p:spPr>
        <p:txBody>
          <a:bodyPr anchor="ctr"/>
          <a:lstStyle>
            <a:lvl1pPr algn="l">
              <a:defRPr>
                <a:solidFill>
                  <a:schemeClr val="bg1"/>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527381" y="1508787"/>
            <a:ext cx="11329259" cy="614197"/>
          </a:xfrm>
          <a:prstGeom prst="rect">
            <a:avLst/>
          </a:prstGeom>
        </p:spPr>
        <p:txBody>
          <a:bodyPr anchor="ctr"/>
          <a:lstStyle>
            <a:lvl1pPr marL="0" indent="0">
              <a:buNone/>
              <a:defRPr sz="2667">
                <a:solidFill>
                  <a:schemeClr val="bg1"/>
                </a:solidFill>
              </a:defRPr>
            </a:lvl1pPr>
          </a:lstStyle>
          <a:p>
            <a:pPr lvl="0"/>
            <a:r>
              <a:rPr lang="en-US" altLang="ko-KR" smtClean="0"/>
              <a:t>Edit Master text styles</a:t>
            </a:r>
          </a:p>
        </p:txBody>
      </p:sp>
      <p:sp>
        <p:nvSpPr>
          <p:cNvPr id="5" name="Content Placeholder 2"/>
          <p:cNvSpPr>
            <a:spLocks noGrp="1"/>
          </p:cNvSpPr>
          <p:nvPr>
            <p:ph idx="10"/>
          </p:nvPr>
        </p:nvSpPr>
        <p:spPr>
          <a:xfrm>
            <a:off x="541173" y="2411015"/>
            <a:ext cx="11329259" cy="3994316"/>
          </a:xfrm>
          <a:prstGeom prst="rect">
            <a:avLst/>
          </a:prstGeom>
        </p:spPr>
        <p:txBody>
          <a:bodyPr lIns="396000" anchor="t"/>
          <a:lstStyle>
            <a:lvl1pPr marL="0" indent="0">
              <a:buNone/>
              <a:defRPr sz="1867">
                <a:solidFill>
                  <a:schemeClr val="bg1"/>
                </a:solidFill>
              </a:defRPr>
            </a:lvl1pPr>
          </a:lstStyle>
          <a:p>
            <a:pPr lvl="0"/>
            <a:r>
              <a:rPr lang="en-US" altLang="ko-KR" smtClean="0"/>
              <a:t>Edit Master text styles</a:t>
            </a:r>
          </a:p>
        </p:txBody>
      </p:sp>
    </p:spTree>
    <p:extLst>
      <p:ext uri="{BB962C8B-B14F-4D97-AF65-F5344CB8AC3E}">
        <p14:creationId xmlns:p14="http://schemas.microsoft.com/office/powerpoint/2010/main" val="379177969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defRPr>
            </a:lvl1pPr>
          </a:lstStyle>
          <a:p>
            <a:pPr lvl="0"/>
            <a:r>
              <a:rPr lang="en-US" altLang="ko-KR" smtClean="0"/>
              <a:t>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defRPr>
            </a:lvl1pPr>
          </a:lstStyle>
          <a:p>
            <a:pPr lvl="0"/>
            <a:r>
              <a:rPr lang="en-US" altLang="ko-KR" smtClean="0"/>
              <a:t>Edit Master text styles</a:t>
            </a:r>
          </a:p>
        </p:txBody>
      </p:sp>
    </p:spTree>
    <p:extLst>
      <p:ext uri="{BB962C8B-B14F-4D97-AF65-F5344CB8AC3E}">
        <p14:creationId xmlns:p14="http://schemas.microsoft.com/office/powerpoint/2010/main" val="314741676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3602567" y="2130426"/>
            <a:ext cx="6400800" cy="1470025"/>
          </a:xfrm>
        </p:spPr>
        <p:txBody>
          <a:bodyPr/>
          <a:lstStyle>
            <a:lvl1pPr>
              <a:buClr>
                <a:srgbClr val="FFFFFF"/>
              </a:buClr>
              <a:defRPr/>
            </a:lvl1pPr>
          </a:lstStyle>
          <a:p>
            <a:pPr lvl="0"/>
            <a:r>
              <a:rPr lang="en-US" altLang="en-US" noProof="0" smtClean="0"/>
              <a:t>Click to edit Master title style</a:t>
            </a:r>
            <a:endParaRPr lang="en-CA" altLang="en-US" noProof="0" smtClean="0"/>
          </a:p>
        </p:txBody>
      </p:sp>
      <p:sp>
        <p:nvSpPr>
          <p:cNvPr id="20483" name="Rectangle 3"/>
          <p:cNvSpPr>
            <a:spLocks noGrp="1" noChangeArrowheads="1"/>
          </p:cNvSpPr>
          <p:nvPr>
            <p:ph type="subTitle" idx="1"/>
            <p:custDataLst>
              <p:tags r:id="rId2"/>
            </p:custDataLst>
          </p:nvPr>
        </p:nvSpPr>
        <p:spPr>
          <a:xfrm>
            <a:off x="3602567" y="3886200"/>
            <a:ext cx="5486400" cy="1752600"/>
          </a:xfrm>
        </p:spPr>
        <p:txBody>
          <a:bodyPr/>
          <a:lstStyle>
            <a:lvl1pPr marL="0" indent="0">
              <a:buClr>
                <a:srgbClr val="FFFFFF"/>
              </a:buClr>
              <a:buFontTx/>
              <a:buNone/>
              <a:defRPr/>
            </a:lvl1pPr>
          </a:lstStyle>
          <a:p>
            <a:pPr lvl="0"/>
            <a:r>
              <a:rPr lang="en-US" altLang="en-US" noProof="0" smtClean="0"/>
              <a:t>Click to edit Master subtitle style</a:t>
            </a:r>
            <a:endParaRPr lang="en-CA" altLang="en-US" noProof="0" smtClean="0"/>
          </a:p>
        </p:txBody>
      </p:sp>
      <p:sp>
        <p:nvSpPr>
          <p:cNvPr id="20484" name="Rectangle 4"/>
          <p:cNvSpPr>
            <a:spLocks noGrp="1" noChangeArrowheads="1"/>
          </p:cNvSpPr>
          <p:nvPr>
            <p:ph type="dt" sz="half" idx="2"/>
          </p:nvPr>
        </p:nvSpPr>
        <p:spPr/>
        <p:txBody>
          <a:bodyPr/>
          <a:lstStyle>
            <a:lvl1pPr>
              <a:defRPr/>
            </a:lvl1pPr>
          </a:lstStyle>
          <a:p>
            <a:fld id="{81673ACD-D9A1-4698-BFBC-B839CC521FA9}" type="datetimeFigureOut">
              <a:rPr lang="en-CA" smtClean="0"/>
              <a:t>22/10/2024</a:t>
            </a:fld>
            <a:endParaRPr lang="en-CA"/>
          </a:p>
        </p:txBody>
      </p:sp>
      <p:sp>
        <p:nvSpPr>
          <p:cNvPr id="20485" name="Rectangle 5"/>
          <p:cNvSpPr>
            <a:spLocks noGrp="1" noChangeArrowheads="1"/>
          </p:cNvSpPr>
          <p:nvPr>
            <p:ph type="ftr" sz="quarter" idx="3"/>
          </p:nvPr>
        </p:nvSpPr>
        <p:spPr/>
        <p:txBody>
          <a:bodyPr/>
          <a:lstStyle>
            <a:lvl1pPr>
              <a:defRPr/>
            </a:lvl1pPr>
          </a:lstStyle>
          <a:p>
            <a:endParaRPr lang="en-CA"/>
          </a:p>
        </p:txBody>
      </p:sp>
      <p:sp>
        <p:nvSpPr>
          <p:cNvPr id="20486" name="Rectangle 6"/>
          <p:cNvSpPr>
            <a:spLocks noGrp="1" noChangeArrowheads="1"/>
          </p:cNvSpPr>
          <p:nvPr>
            <p:ph type="sldNum" sz="quarter" idx="4"/>
          </p:nvPr>
        </p:nvSpPr>
        <p:spPr/>
        <p:txBody>
          <a:bodyPr/>
          <a:lstStyle>
            <a:lvl1pPr>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468775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4451967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774085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6102340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690094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983135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330390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44785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9.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21.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5.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25.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7.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29.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7.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3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5" Type="http://schemas.openxmlformats.org/officeDocument/2006/relationships/theme" Target="../theme/theme9.xml"/><Relationship Id="rId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3"/>
            </p:custDataLst>
          </p:nvPr>
        </p:nvSpPr>
        <p:spPr bwMode="auto">
          <a:xfrm>
            <a:off x="3604684" y="274638"/>
            <a:ext cx="8422216"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63491" name="Rectangle 3"/>
          <p:cNvSpPr>
            <a:spLocks noGrp="1" noChangeArrowheads="1"/>
          </p:cNvSpPr>
          <p:nvPr>
            <p:ph type="body" idx="1"/>
            <p:custDataLst>
              <p:tags r:id="rId14"/>
            </p:custDataLst>
          </p:nvPr>
        </p:nvSpPr>
        <p:spPr bwMode="auto">
          <a:xfrm>
            <a:off x="3591985" y="1600201"/>
            <a:ext cx="8434916"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634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fld id="{81673ACD-D9A1-4698-BFBC-B839CC521FA9}" type="datetimeFigureOut">
              <a:rPr lang="en-CA" smtClean="0"/>
              <a:t>22/10/2024</a:t>
            </a:fld>
            <a:endParaRPr lang="en-CA"/>
          </a:p>
        </p:txBody>
      </p:sp>
      <p:sp>
        <p:nvSpPr>
          <p:cNvPr id="634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anose="02020603050405020304" pitchFamily="18" charset="0"/>
              </a:defRPr>
            </a:lvl1pPr>
          </a:lstStyle>
          <a:p>
            <a:endParaRPr lang="en-CA"/>
          </a:p>
        </p:txBody>
      </p:sp>
      <p:sp>
        <p:nvSpPr>
          <p:cNvPr id="634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CAEC143B-2358-4CF1-B05D-15D2BDA9E0C4}" type="slidenum">
              <a:rPr lang="en-CA" smtClean="0"/>
              <a:t>‹#›</a:t>
            </a:fld>
            <a:endParaRPr lang="en-CA"/>
          </a:p>
        </p:txBody>
      </p:sp>
    </p:spTree>
    <p:extLst>
      <p:ext uri="{BB962C8B-B14F-4D97-AF65-F5344CB8AC3E}">
        <p14:creationId xmlns:p14="http://schemas.microsoft.com/office/powerpoint/2010/main" val="296589105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63937D59-5EDB-4C39-B697-625748F703B6}" type="datetimeFigureOut">
              <a:rPr lang="en-US" smtClean="0"/>
              <a:t>10/22/2024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109901070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63937D59-5EDB-4C39-B697-625748F703B6}" type="datetimeFigureOut">
              <a:rPr lang="en-US" smtClean="0"/>
              <a:t>10/22/2024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422260824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90115" name="Rectangle 3"/>
          <p:cNvSpPr>
            <a:spLocks noGrp="1" noChangeArrowheads="1"/>
          </p:cNvSpPr>
          <p:nvPr>
            <p:ph type="title"/>
            <p:custDataLst>
              <p:tags r:id="rId13"/>
            </p:custDataLst>
          </p:nvPr>
        </p:nvSpPr>
        <p:spPr bwMode="auto">
          <a:xfrm>
            <a:off x="607485" y="274638"/>
            <a:ext cx="10968567"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90116" name="Rectangle 4"/>
          <p:cNvSpPr>
            <a:spLocks noGrp="1" noChangeArrowheads="1"/>
          </p:cNvSpPr>
          <p:nvPr>
            <p:ph type="body" idx="1"/>
            <p:custDataLst>
              <p:tags r:id="rId14"/>
            </p:custDataLst>
          </p:nvPr>
        </p:nvSpPr>
        <p:spPr bwMode="auto">
          <a:xfrm>
            <a:off x="607485" y="1600201"/>
            <a:ext cx="1096856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90117"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0118"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90119"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ABF6897-E42D-495C-9E8A-B3C5FBFDA867}" type="slidenum">
              <a:rPr lang="en-US" altLang="en-US"/>
              <a:pPr/>
              <a:t>‹#›</a:t>
            </a:fld>
            <a:endParaRPr lang="en-US" altLang="en-US"/>
          </a:p>
        </p:txBody>
      </p:sp>
    </p:spTree>
    <p:extLst>
      <p:ext uri="{BB962C8B-B14F-4D97-AF65-F5344CB8AC3E}">
        <p14:creationId xmlns:p14="http://schemas.microsoft.com/office/powerpoint/2010/main" val="43649251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3604684" y="274638"/>
            <a:ext cx="8422216"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CA" altLang="en-US" smtClean="0"/>
          </a:p>
        </p:txBody>
      </p:sp>
      <p:sp>
        <p:nvSpPr>
          <p:cNvPr id="1027" name="Rectangle 3"/>
          <p:cNvSpPr>
            <a:spLocks noGrp="1" noChangeArrowheads="1"/>
          </p:cNvSpPr>
          <p:nvPr>
            <p:ph type="body" idx="1"/>
            <p:custDataLst>
              <p:tags r:id="rId14"/>
            </p:custDataLst>
          </p:nvPr>
        </p:nvSpPr>
        <p:spPr bwMode="auto">
          <a:xfrm>
            <a:off x="3591985" y="1600201"/>
            <a:ext cx="8434916"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1673ACD-D9A1-4698-BFBC-B839CC521FA9}" type="datetimeFigureOut">
              <a:rPr lang="en-CA" smtClean="0"/>
              <a:t>22/10/2024</a:t>
            </a:fld>
            <a:endParaRPr lang="en-CA"/>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AEC143B-2358-4CF1-B05D-15D2BDA9E0C4}" type="slidenum">
              <a:rPr lang="en-CA" smtClean="0"/>
              <a:t>‹#›</a:t>
            </a:fld>
            <a:endParaRPr lang="en-CA"/>
          </a:p>
        </p:txBody>
      </p:sp>
    </p:spTree>
    <p:extLst>
      <p:ext uri="{BB962C8B-B14F-4D97-AF65-F5344CB8AC3E}">
        <p14:creationId xmlns:p14="http://schemas.microsoft.com/office/powerpoint/2010/main" val="287654429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65539" name="Rectangle 3"/>
          <p:cNvSpPr>
            <a:spLocks noGrp="1" noChangeArrowheads="1"/>
          </p:cNvSpPr>
          <p:nvPr>
            <p:ph type="title"/>
            <p:custDataLst>
              <p:tags r:id="rId13"/>
            </p:custDataLst>
          </p:nvPr>
        </p:nvSpPr>
        <p:spPr bwMode="auto">
          <a:xfrm>
            <a:off x="607485" y="274638"/>
            <a:ext cx="10968567"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CA" altLang="en-US" smtClean="0"/>
          </a:p>
        </p:txBody>
      </p:sp>
      <p:sp>
        <p:nvSpPr>
          <p:cNvPr id="65540" name="Rectangle 4"/>
          <p:cNvSpPr>
            <a:spLocks noGrp="1" noChangeArrowheads="1"/>
          </p:cNvSpPr>
          <p:nvPr>
            <p:ph type="body" idx="1"/>
            <p:custDataLst>
              <p:tags r:id="rId14"/>
            </p:custDataLst>
          </p:nvPr>
        </p:nvSpPr>
        <p:spPr bwMode="auto">
          <a:xfrm>
            <a:off x="607485" y="1600201"/>
            <a:ext cx="1096856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65541"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CA" altLang="en-US"/>
          </a:p>
        </p:txBody>
      </p:sp>
      <p:sp>
        <p:nvSpPr>
          <p:cNvPr id="65542"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altLang="en-US"/>
          </a:p>
        </p:txBody>
      </p:sp>
      <p:sp>
        <p:nvSpPr>
          <p:cNvPr id="65543"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9E5FEB4-93B6-4EE6-A71A-9BAD56A86F58}" type="slidenum">
              <a:rPr lang="en-CA" altLang="en-US"/>
              <a:pPr/>
              <a:t>‹#›</a:t>
            </a:fld>
            <a:endParaRPr lang="en-CA" altLang="en-US"/>
          </a:p>
        </p:txBody>
      </p:sp>
    </p:spTree>
    <p:extLst>
      <p:ext uri="{BB962C8B-B14F-4D97-AF65-F5344CB8AC3E}">
        <p14:creationId xmlns:p14="http://schemas.microsoft.com/office/powerpoint/2010/main" val="390557131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3604684" y="274638"/>
            <a:ext cx="8422216"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CA" altLang="en-US" smtClean="0"/>
          </a:p>
        </p:txBody>
      </p:sp>
      <p:sp>
        <p:nvSpPr>
          <p:cNvPr id="1027" name="Rectangle 3"/>
          <p:cNvSpPr>
            <a:spLocks noGrp="1" noChangeArrowheads="1"/>
          </p:cNvSpPr>
          <p:nvPr>
            <p:ph type="body" idx="1"/>
            <p:custDataLst>
              <p:tags r:id="rId14"/>
            </p:custDataLst>
          </p:nvPr>
        </p:nvSpPr>
        <p:spPr bwMode="auto">
          <a:xfrm>
            <a:off x="3591985" y="1600201"/>
            <a:ext cx="8434916"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1673ACD-D9A1-4698-BFBC-B839CC521FA9}" type="datetimeFigureOut">
              <a:rPr lang="en-CA" smtClean="0"/>
              <a:t>22/10/2024</a:t>
            </a:fld>
            <a:endParaRPr lang="en-CA"/>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AEC143B-2358-4CF1-B05D-15D2BDA9E0C4}" type="slidenum">
              <a:rPr lang="en-CA" smtClean="0"/>
              <a:t>‹#›</a:t>
            </a:fld>
            <a:endParaRPr lang="en-CA"/>
          </a:p>
        </p:txBody>
      </p:sp>
    </p:spTree>
    <p:extLst>
      <p:ext uri="{BB962C8B-B14F-4D97-AF65-F5344CB8AC3E}">
        <p14:creationId xmlns:p14="http://schemas.microsoft.com/office/powerpoint/2010/main" val="58017398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27651" name="Rectangle 3"/>
          <p:cNvSpPr>
            <a:spLocks noGrp="1" noChangeArrowheads="1"/>
          </p:cNvSpPr>
          <p:nvPr>
            <p:ph type="title"/>
            <p:custDataLst>
              <p:tags r:id="rId13"/>
            </p:custDataLst>
          </p:nvPr>
        </p:nvSpPr>
        <p:spPr bwMode="auto">
          <a:xfrm>
            <a:off x="607485" y="274638"/>
            <a:ext cx="10968567"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CA" altLang="en-US" smtClean="0"/>
          </a:p>
        </p:txBody>
      </p:sp>
      <p:sp>
        <p:nvSpPr>
          <p:cNvPr id="27652" name="Rectangle 4"/>
          <p:cNvSpPr>
            <a:spLocks noGrp="1" noChangeArrowheads="1"/>
          </p:cNvSpPr>
          <p:nvPr>
            <p:ph type="body" idx="1"/>
            <p:custDataLst>
              <p:tags r:id="rId14"/>
            </p:custDataLst>
          </p:nvPr>
        </p:nvSpPr>
        <p:spPr bwMode="auto">
          <a:xfrm>
            <a:off x="607485" y="1600201"/>
            <a:ext cx="1096856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27653"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CA" altLang="en-US"/>
          </a:p>
        </p:txBody>
      </p:sp>
      <p:sp>
        <p:nvSpPr>
          <p:cNvPr id="27654"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altLang="en-US"/>
          </a:p>
        </p:txBody>
      </p:sp>
      <p:sp>
        <p:nvSpPr>
          <p:cNvPr id="27655"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73917C1-5BCE-4672-B226-EB8E822815DB}" type="slidenum">
              <a:rPr lang="en-CA" altLang="en-US"/>
              <a:pPr/>
              <a:t>‹#›</a:t>
            </a:fld>
            <a:endParaRPr lang="en-CA" altLang="en-US"/>
          </a:p>
        </p:txBody>
      </p:sp>
    </p:spTree>
    <p:extLst>
      <p:ext uri="{BB962C8B-B14F-4D97-AF65-F5344CB8AC3E}">
        <p14:creationId xmlns:p14="http://schemas.microsoft.com/office/powerpoint/2010/main" val="153546808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3604684" y="274638"/>
            <a:ext cx="8422216"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CA" altLang="en-US" smtClean="0"/>
          </a:p>
        </p:txBody>
      </p:sp>
      <p:sp>
        <p:nvSpPr>
          <p:cNvPr id="1027" name="Rectangle 3"/>
          <p:cNvSpPr>
            <a:spLocks noGrp="1" noChangeArrowheads="1"/>
          </p:cNvSpPr>
          <p:nvPr>
            <p:ph type="body" idx="1"/>
            <p:custDataLst>
              <p:tags r:id="rId14"/>
            </p:custDataLst>
          </p:nvPr>
        </p:nvSpPr>
        <p:spPr bwMode="auto">
          <a:xfrm>
            <a:off x="3591985" y="1600201"/>
            <a:ext cx="8434916"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1673ACD-D9A1-4698-BFBC-B839CC521FA9}" type="datetimeFigureOut">
              <a:rPr lang="en-CA" smtClean="0"/>
              <a:t>22/10/2024</a:t>
            </a:fld>
            <a:endParaRPr lang="en-CA"/>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AEC143B-2358-4CF1-B05D-15D2BDA9E0C4}" type="slidenum">
              <a:rPr lang="en-CA" smtClean="0"/>
              <a:t>‹#›</a:t>
            </a:fld>
            <a:endParaRPr lang="en-CA"/>
          </a:p>
        </p:txBody>
      </p:sp>
    </p:spTree>
    <p:extLst>
      <p:ext uri="{BB962C8B-B14F-4D97-AF65-F5344CB8AC3E}">
        <p14:creationId xmlns:p14="http://schemas.microsoft.com/office/powerpoint/2010/main" val="247311079"/>
      </p:ext>
    </p:extLst>
  </p:cSld>
  <p:clrMap bg1="dk2" tx1="lt1" bg2="dk1"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800"/>
          </a:p>
        </p:txBody>
      </p:sp>
      <p:sp>
        <p:nvSpPr>
          <p:cNvPr id="26627" name="Rectangle 3"/>
          <p:cNvSpPr>
            <a:spLocks noGrp="1" noChangeArrowheads="1"/>
          </p:cNvSpPr>
          <p:nvPr>
            <p:ph type="title"/>
            <p:custDataLst>
              <p:tags r:id="rId13"/>
            </p:custDataLst>
          </p:nvPr>
        </p:nvSpPr>
        <p:spPr bwMode="auto">
          <a:xfrm>
            <a:off x="607485" y="274638"/>
            <a:ext cx="10968567"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CA" altLang="en-US" smtClean="0"/>
          </a:p>
        </p:txBody>
      </p:sp>
      <p:sp>
        <p:nvSpPr>
          <p:cNvPr id="26628" name="Rectangle 4"/>
          <p:cNvSpPr>
            <a:spLocks noGrp="1" noChangeArrowheads="1"/>
          </p:cNvSpPr>
          <p:nvPr>
            <p:ph type="body" idx="1"/>
            <p:custDataLst>
              <p:tags r:id="rId14"/>
            </p:custDataLst>
          </p:nvPr>
        </p:nvSpPr>
        <p:spPr bwMode="auto">
          <a:xfrm>
            <a:off x="607485" y="1600201"/>
            <a:ext cx="1096856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266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CA" altLang="en-US"/>
          </a:p>
        </p:txBody>
      </p:sp>
      <p:sp>
        <p:nvSpPr>
          <p:cNvPr id="266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altLang="en-US"/>
          </a:p>
        </p:txBody>
      </p:sp>
      <p:sp>
        <p:nvSpPr>
          <p:cNvPr id="266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2206831-320B-4323-A10A-48226A1EE216}" type="slidenum">
              <a:rPr lang="en-CA" altLang="en-US"/>
              <a:pPr/>
              <a:t>‹#›</a:t>
            </a:fld>
            <a:endParaRPr lang="en-CA" altLang="en-US"/>
          </a:p>
        </p:txBody>
      </p:sp>
    </p:spTree>
    <p:extLst>
      <p:ext uri="{BB962C8B-B14F-4D97-AF65-F5344CB8AC3E}">
        <p14:creationId xmlns:p14="http://schemas.microsoft.com/office/powerpoint/2010/main" val="4050580008"/>
      </p:ext>
    </p:extLst>
  </p:cSld>
  <p:clrMap bg1="dk2" tx1="lt1" bg2="dk1"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35666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Lst>
  <p:timing>
    <p:tnLst>
      <p:par>
        <p:cTn id="1" dur="indefinite" restart="never" nodeType="tmRoot"/>
      </p:par>
    </p:tnLst>
  </p:timing>
  <p:txStyles>
    <p:titleStyle>
      <a:lvl1pPr algn="ctr" defTabSz="1219170" rtl="0" eaLnBrk="1" latinLnBrk="1" hangingPunct="1">
        <a:spcBef>
          <a:spcPct val="0"/>
        </a:spcBef>
        <a:buNone/>
        <a:defRPr sz="4800" b="1" kern="1200">
          <a:solidFill>
            <a:schemeClr val="tx1"/>
          </a:solidFill>
          <a:latin typeface="Arial" pitchFamily="34" charset="0"/>
          <a:ea typeface="+mj-ea"/>
          <a:cs typeface="Arial" pitchFamily="34" charset="0"/>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hyperlink" Target="https://rehab.blogfa.com/post/67/%d8%b3%d9%86%d8%af%d8%b1%d9%85-%d9%be%d8%b3-%d8%a7%d8%b2-%d9%81%d9%84%d8%ac-%d8%a7%d8%b7%d9%81%d8%a7%d9%84-" TargetMode="Externa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orthokidsclinic.ir/short-leg-syndrome/" TargetMode="Externa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574" y="300518"/>
            <a:ext cx="8422216" cy="1143000"/>
          </a:xfrm>
        </p:spPr>
        <p:txBody>
          <a:bodyPr/>
          <a:lstStyle/>
          <a:p>
            <a:pPr algn="ctr"/>
            <a:r>
              <a:rPr lang="fa-IR" sz="8000" dirty="0" smtClean="0"/>
              <a:t>بسم الله الرحمن الرحیم </a:t>
            </a:r>
            <a:endParaRPr lang="en-CA" sz="8000" dirty="0"/>
          </a:p>
        </p:txBody>
      </p:sp>
      <p:sp>
        <p:nvSpPr>
          <p:cNvPr id="3" name="Content Placeholder 2"/>
          <p:cNvSpPr>
            <a:spLocks noGrp="1"/>
          </p:cNvSpPr>
          <p:nvPr>
            <p:ph idx="1"/>
          </p:nvPr>
        </p:nvSpPr>
        <p:spPr>
          <a:xfrm>
            <a:off x="2539563" y="1600201"/>
            <a:ext cx="9537418" cy="5257799"/>
          </a:xfrm>
        </p:spPr>
        <p:txBody>
          <a:bodyPr/>
          <a:lstStyle/>
          <a:p>
            <a:pPr algn="r"/>
            <a:r>
              <a:rPr lang="fa-IR" sz="3600" dirty="0" smtClean="0"/>
              <a:t>ارایه درس ورزش معلولین</a:t>
            </a:r>
          </a:p>
          <a:p>
            <a:pPr algn="ctr"/>
            <a:r>
              <a:rPr lang="fa-IR" sz="8000" dirty="0" smtClean="0">
                <a:solidFill>
                  <a:srgbClr val="FFFF00"/>
                </a:solidFill>
              </a:rPr>
              <a:t> فلج اطفال</a:t>
            </a:r>
          </a:p>
          <a:p>
            <a:pPr lvl="8" algn="r"/>
            <a:r>
              <a:rPr lang="fa-IR" sz="3000" u="sng" dirty="0" smtClean="0"/>
              <a:t>استاد خانم فلسفین</a:t>
            </a:r>
          </a:p>
          <a:p>
            <a:pPr lvl="1" algn="r"/>
            <a:r>
              <a:rPr lang="fa-IR" dirty="0" smtClean="0">
                <a:cs typeface="B Arshia" panose="00000400000000000000" pitchFamily="2" charset="-78"/>
              </a:rPr>
              <a:t>امیر حسین ملکوتی</a:t>
            </a:r>
          </a:p>
          <a:p>
            <a:pPr lvl="1" algn="r"/>
            <a:r>
              <a:rPr lang="fa-IR" sz="2000" dirty="0" smtClean="0">
                <a:cs typeface="B Arshia" panose="00000400000000000000" pitchFamily="2" charset="-78"/>
              </a:rPr>
              <a:t>علی صبوی</a:t>
            </a:r>
          </a:p>
          <a:p>
            <a:pPr lvl="1" algn="r"/>
            <a:r>
              <a:rPr lang="fa-IR" sz="2000" dirty="0" smtClean="0">
                <a:cs typeface="B Arshia" panose="00000400000000000000" pitchFamily="2" charset="-78"/>
              </a:rPr>
              <a:t>امیرعلی زادهوش</a:t>
            </a:r>
          </a:p>
          <a:p>
            <a:pPr marL="0" indent="0" algn="r">
              <a:buNone/>
            </a:pPr>
            <a:endParaRPr lang="en-CA"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918" y="4123427"/>
            <a:ext cx="6081622" cy="2665562"/>
          </a:xfrm>
          <a:prstGeom prst="rect">
            <a:avLst/>
          </a:prstGeom>
        </p:spPr>
      </p:pic>
    </p:spTree>
    <p:extLst>
      <p:ext uri="{BB962C8B-B14F-4D97-AF65-F5344CB8AC3E}">
        <p14:creationId xmlns:p14="http://schemas.microsoft.com/office/powerpoint/2010/main" val="3776568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8091" y="0"/>
            <a:ext cx="3865161" cy="923330"/>
          </a:xfrm>
          <a:prstGeom prst="rect">
            <a:avLst/>
          </a:prstGeom>
        </p:spPr>
        <p:txBody>
          <a:bodyPr wrap="none">
            <a:spAutoFit/>
          </a:bodyPr>
          <a:lstStyle/>
          <a:p>
            <a:pPr algn="r"/>
            <a:r>
              <a:rPr lang="fa-IR" sz="5400" b="0" i="0" dirty="0" smtClean="0">
                <a:solidFill>
                  <a:srgbClr val="FFC000"/>
                </a:solidFill>
                <a:effectLst/>
                <a:latin typeface="صمیم"/>
              </a:rPr>
              <a:t>درمان فلج اطفال</a:t>
            </a:r>
            <a:endParaRPr lang="fa-IR" sz="5400" b="0" i="0" dirty="0">
              <a:solidFill>
                <a:srgbClr val="FFC000"/>
              </a:solidFill>
              <a:effectLst/>
              <a:latin typeface="صمیم"/>
            </a:endParaRPr>
          </a:p>
        </p:txBody>
      </p:sp>
      <p:sp>
        <p:nvSpPr>
          <p:cNvPr id="3" name="Rectangle 2"/>
          <p:cNvSpPr/>
          <p:nvPr/>
        </p:nvSpPr>
        <p:spPr>
          <a:xfrm>
            <a:off x="808528" y="997675"/>
            <a:ext cx="11274724" cy="5262979"/>
          </a:xfrm>
          <a:prstGeom prst="rect">
            <a:avLst/>
          </a:prstGeom>
        </p:spPr>
        <p:txBody>
          <a:bodyPr wrap="square">
            <a:spAutoFit/>
          </a:bodyPr>
          <a:lstStyle/>
          <a:p>
            <a:pPr algn="r"/>
            <a:r>
              <a:rPr lang="fa-IR" sz="2400" b="0" i="0" dirty="0" smtClean="0">
                <a:effectLst/>
                <a:latin typeface="صمیم"/>
              </a:rPr>
              <a:t>همانطور که اشاره کردیم، درمان مشخصی برای فلج اطفال وجود ندارد. اما هدف از تشخیص ابتلا به این بیماری، افزایش سطح راحتی و پیشگیری از بروز خطرات بیشتر است. با توجه به شدت بیماری، اقدامات درمانی حمایتی مختلفی صورت می‌گیرد که موارد زیر به عنوان بهترین روش‌های درمان فلج اطفال در هر یک از مراحل این بیماری در نظر گرفته می‌شوند:</a:t>
            </a:r>
          </a:p>
          <a:p>
            <a:pPr algn="r" fontAlgn="base">
              <a:buFont typeface="Arial" panose="020B0604020202020204" pitchFamily="34" charset="0"/>
              <a:buChar char="•"/>
            </a:pPr>
            <a:r>
              <a:rPr lang="fa-IR" sz="2400" b="0" i="0" dirty="0" smtClean="0">
                <a:effectLst/>
                <a:latin typeface="صمیم"/>
              </a:rPr>
              <a:t>در مرحله شروع علائم، فرد مبتلا باید استراحت کند. همچنین با توجه به صلاح‌دید پزشک می‌توان برای کاهش علائمی همچون تب، سردرد، گلودرد، کمردرد و گردن‌درد از داروهای مسکن استفاده شود. در این مرحله به بیماران توصیه می‌شود که برای کاهش و رفع درد و گرفتگی عضلات از حوله گرم و پد حرارتی استفاده کنند.</a:t>
            </a:r>
          </a:p>
          <a:p>
            <a:pPr algn="r" fontAlgn="base">
              <a:buFont typeface="Arial" panose="020B0604020202020204" pitchFamily="34" charset="0"/>
              <a:buChar char="•"/>
            </a:pPr>
            <a:r>
              <a:rPr lang="fa-IR" sz="2400" b="0" i="0" dirty="0" smtClean="0">
                <a:effectLst/>
                <a:latin typeface="صمیم"/>
              </a:rPr>
              <a:t>اگر بیمار در مرحله بروز بیشترین علائم فلج اطفال یعنی اختلالات تنفسی باشد، دستگاه تنفس مصنوعی جهت بهبود وضعیت تنفس وی مورد استفاده قرار می‌گیرد. همچنین به منظور پیشگیری از جمع شدن عضلات و کج شدن اندام‌ها، استفاده از وسایل کمکی مانند بریس تجویز می‌شود.</a:t>
            </a:r>
          </a:p>
          <a:p>
            <a:pPr algn="r" fontAlgn="base">
              <a:buFont typeface="Arial" panose="020B0604020202020204" pitchFamily="34" charset="0"/>
              <a:buChar char="•"/>
            </a:pPr>
            <a:r>
              <a:rPr lang="fa-IR" sz="2400" b="0" i="0" dirty="0" smtClean="0">
                <a:effectLst/>
                <a:latin typeface="صمیم"/>
              </a:rPr>
              <a:t>در مرحله بهبود، فرد مبتلا باید چندین جلسه فیزیوتراپی انجام دهد تا با انجام حرکات ورزشی بتواند به حداکثر توانایی عضلانی خود دست یابد.</a:t>
            </a:r>
          </a:p>
          <a:p>
            <a:pPr algn="r" fontAlgn="base">
              <a:buFont typeface="Arial" panose="020B0604020202020204" pitchFamily="34" charset="0"/>
              <a:buChar char="•"/>
            </a:pPr>
            <a:r>
              <a:rPr lang="fa-IR" sz="2400" b="0" i="0" dirty="0" smtClean="0">
                <a:effectLst/>
                <a:latin typeface="صمیم"/>
              </a:rPr>
              <a:t>اگر فرد در مرحله آخر بیماری قرار داشته باشد، پزشک معالج استفاده از وسایل کمکی خارجی یا جراحی را پیشنهاد می‌کند.</a:t>
            </a:r>
            <a:endParaRPr lang="fa-IR" sz="2400" b="0" i="0" dirty="0">
              <a:effectLst/>
              <a:latin typeface="صمیم"/>
            </a:endParaRPr>
          </a:p>
        </p:txBody>
      </p:sp>
    </p:spTree>
    <p:extLst>
      <p:ext uri="{BB962C8B-B14F-4D97-AF65-F5344CB8AC3E}">
        <p14:creationId xmlns:p14="http://schemas.microsoft.com/office/powerpoint/2010/main" val="3006622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0133" y="0"/>
            <a:ext cx="4241867" cy="923330"/>
          </a:xfrm>
          <a:prstGeom prst="rect">
            <a:avLst/>
          </a:prstGeom>
        </p:spPr>
        <p:txBody>
          <a:bodyPr wrap="none">
            <a:spAutoFit/>
          </a:bodyPr>
          <a:lstStyle/>
          <a:p>
            <a:pPr algn="r"/>
            <a:r>
              <a:rPr lang="fa-IR" sz="5400" b="0" i="0" dirty="0" smtClean="0">
                <a:solidFill>
                  <a:srgbClr val="FFC000"/>
                </a:solidFill>
                <a:effectLst/>
                <a:latin typeface="صمیم"/>
              </a:rPr>
              <a:t>خطرات فلج اطفال</a:t>
            </a:r>
            <a:endParaRPr lang="fa-IR" sz="5400" b="0" i="0" dirty="0">
              <a:solidFill>
                <a:srgbClr val="FFC000"/>
              </a:solidFill>
              <a:effectLst/>
              <a:latin typeface="صمیم"/>
            </a:endParaRPr>
          </a:p>
        </p:txBody>
      </p:sp>
      <p:sp>
        <p:nvSpPr>
          <p:cNvPr id="3" name="Rectangle 2"/>
          <p:cNvSpPr/>
          <p:nvPr/>
        </p:nvSpPr>
        <p:spPr>
          <a:xfrm>
            <a:off x="1009290" y="923330"/>
            <a:ext cx="10964174" cy="5693866"/>
          </a:xfrm>
          <a:prstGeom prst="rect">
            <a:avLst/>
          </a:prstGeom>
        </p:spPr>
        <p:txBody>
          <a:bodyPr wrap="square">
            <a:spAutoFit/>
          </a:bodyPr>
          <a:lstStyle/>
          <a:p>
            <a:pPr algn="r"/>
            <a:r>
              <a:rPr lang="fa-IR" sz="2800" b="0" i="0" dirty="0" smtClean="0">
                <a:effectLst/>
                <a:latin typeface="صمیم"/>
              </a:rPr>
              <a:t>فلج اطفال می‌تواند مشکلات طولانی مدت یا دائمی را برای فرد مبتلا به وجود آورد. از ناگوارترین خطرات فلج اطفال حاد می‌توانیم به فلج دائمی یا موقتی ماهیچه‌ها، تغییر شکل استخوان‌ها و حتی فوت بیمار اشاره کنیم. از طرفی دیگر، افراد مبتلا به فلج اطفال خفیف با مشکلاتی مواجه می‌شوند که به درمان و حمایت طولانی مدت احتیاج دارند. خطرات نوع خفیف این بیماری شامل ضعف عضلانی، مشکلات مفصلی و اختلالات بلع است.</a:t>
            </a:r>
          </a:p>
          <a:p>
            <a:pPr algn="r"/>
            <a:r>
              <a:rPr lang="fa-IR" sz="2800" b="0" i="0" dirty="0" smtClean="0">
                <a:effectLst/>
                <a:latin typeface="صمیم"/>
              </a:rPr>
              <a:t>سایر خطرات ابتلا به بیماری فلج اطفال شامل موارد زیر است:</a:t>
            </a:r>
          </a:p>
          <a:p>
            <a:pPr algn="r" fontAlgn="base">
              <a:buFont typeface="Arial" panose="020B0604020202020204" pitchFamily="34" charset="0"/>
              <a:buChar char="•"/>
            </a:pPr>
            <a:r>
              <a:rPr lang="fa-IR" sz="2800" b="0" i="0" dirty="0" smtClean="0">
                <a:effectLst/>
                <a:latin typeface="صمیم"/>
              </a:rPr>
              <a:t>مشکلات تنفسی و ریوی به دلیل التهاب ریه و مسدود شدن شریان‌ها</a:t>
            </a:r>
          </a:p>
          <a:p>
            <a:pPr algn="r" fontAlgn="base">
              <a:buFont typeface="Arial" panose="020B0604020202020204" pitchFamily="34" charset="0"/>
              <a:buChar char="•"/>
            </a:pPr>
            <a:r>
              <a:rPr lang="fa-IR" sz="2800" b="0" i="0" dirty="0" smtClean="0">
                <a:effectLst/>
                <a:latin typeface="صمیم"/>
              </a:rPr>
              <a:t>نارسایی سمت راست قلب به دلیل افزایش فشار خون</a:t>
            </a:r>
          </a:p>
          <a:p>
            <a:pPr algn="r" fontAlgn="base">
              <a:buFont typeface="Arial" panose="020B0604020202020204" pitchFamily="34" charset="0"/>
              <a:buChar char="•"/>
            </a:pPr>
            <a:r>
              <a:rPr lang="fa-IR" sz="2800" b="0" i="0" dirty="0" smtClean="0">
                <a:effectLst/>
                <a:latin typeface="صمیم"/>
              </a:rPr>
              <a:t>التهاب عضله قلب</a:t>
            </a:r>
          </a:p>
          <a:p>
            <a:pPr algn="r" fontAlgn="base">
              <a:buFont typeface="Arial" panose="020B0604020202020204" pitchFamily="34" charset="0"/>
              <a:buChar char="•"/>
            </a:pPr>
            <a:r>
              <a:rPr lang="fa-IR" sz="2800" b="0" i="0" dirty="0" smtClean="0">
                <a:effectLst/>
                <a:latin typeface="صمیم"/>
              </a:rPr>
              <a:t>مشکلات دفع و عدم عملکرد صحیح روده</a:t>
            </a:r>
          </a:p>
          <a:p>
            <a:pPr algn="r" fontAlgn="base">
              <a:buFont typeface="Arial" panose="020B0604020202020204" pitchFamily="34" charset="0"/>
              <a:buChar char="•"/>
            </a:pPr>
            <a:r>
              <a:rPr lang="fa-IR" sz="2800" b="0" i="0" dirty="0" smtClean="0">
                <a:effectLst/>
                <a:latin typeface="صمیم"/>
              </a:rPr>
              <a:t>عفونت مجاری ادراری</a:t>
            </a:r>
          </a:p>
          <a:p>
            <a:pPr algn="r" fontAlgn="base">
              <a:buFont typeface="Arial" panose="020B0604020202020204" pitchFamily="34" charset="0"/>
              <a:buChar char="•"/>
            </a:pPr>
            <a:r>
              <a:rPr lang="fa-IR" sz="2800" b="0" i="0" dirty="0" smtClean="0">
                <a:effectLst/>
                <a:latin typeface="صمیم"/>
              </a:rPr>
              <a:t>بدشکل شدن مفصل ران و قوزک</a:t>
            </a:r>
          </a:p>
          <a:p>
            <a:pPr algn="r" fontAlgn="base">
              <a:buFont typeface="Arial" panose="020B0604020202020204" pitchFamily="34" charset="0"/>
              <a:buChar char="•"/>
            </a:pPr>
            <a:r>
              <a:rPr lang="fa-IR" sz="2800" b="0" i="0" dirty="0" smtClean="0">
                <a:effectLst/>
                <a:latin typeface="صمیم"/>
              </a:rPr>
              <a:t>کوتاهی پا</a:t>
            </a:r>
            <a:endParaRPr lang="fa-IR" sz="2800" b="0" i="0" dirty="0">
              <a:effectLst/>
              <a:latin typeface="صمیم"/>
            </a:endParaRPr>
          </a:p>
        </p:txBody>
      </p:sp>
    </p:spTree>
    <p:extLst>
      <p:ext uri="{BB962C8B-B14F-4D97-AF65-F5344CB8AC3E}">
        <p14:creationId xmlns:p14="http://schemas.microsoft.com/office/powerpoint/2010/main" val="3834509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1772" y="130198"/>
            <a:ext cx="6886822" cy="923330"/>
          </a:xfrm>
          <a:prstGeom prst="rect">
            <a:avLst/>
          </a:prstGeom>
        </p:spPr>
        <p:txBody>
          <a:bodyPr wrap="none">
            <a:spAutoFit/>
          </a:bodyPr>
          <a:lstStyle/>
          <a:p>
            <a:pPr algn="r"/>
            <a:r>
              <a:rPr lang="fa-IR" sz="5400" b="0" i="0" dirty="0" smtClean="0">
                <a:solidFill>
                  <a:srgbClr val="FFC000"/>
                </a:solidFill>
                <a:effectLst/>
                <a:latin typeface="صمیم"/>
              </a:rPr>
              <a:t>پیشگیری از ابتلا به فلج اطفال</a:t>
            </a:r>
            <a:endParaRPr lang="fa-IR" sz="5400" b="0" i="0" dirty="0">
              <a:solidFill>
                <a:srgbClr val="FFC000"/>
              </a:solidFill>
              <a:effectLst/>
              <a:latin typeface="صمیم"/>
            </a:endParaRPr>
          </a:p>
        </p:txBody>
      </p:sp>
      <p:sp>
        <p:nvSpPr>
          <p:cNvPr id="3" name="Rectangle 2"/>
          <p:cNvSpPr/>
          <p:nvPr/>
        </p:nvSpPr>
        <p:spPr>
          <a:xfrm>
            <a:off x="0" y="1053528"/>
            <a:ext cx="12192000" cy="1077218"/>
          </a:xfrm>
          <a:prstGeom prst="rect">
            <a:avLst/>
          </a:prstGeom>
        </p:spPr>
        <p:txBody>
          <a:bodyPr wrap="square">
            <a:spAutoFit/>
          </a:bodyPr>
          <a:lstStyle/>
          <a:p>
            <a:pPr algn="r"/>
            <a:r>
              <a:rPr lang="fa-IR" sz="3200" b="0" i="0" dirty="0" smtClean="0">
                <a:effectLst/>
                <a:latin typeface="صمیم"/>
              </a:rPr>
              <a:t>بهترین روش پیشگیری از ابتلا به فلج اطفال، رعایت بهداشت و استفاده از واکسن فلج اطفال است. در حال حاضر، دو نوع واکسن فلج اطفال در دسترس و قابل استفاده است.</a:t>
            </a:r>
            <a:endParaRPr lang="en-CA" sz="3200" dirty="0"/>
          </a:p>
        </p:txBody>
      </p:sp>
      <p:sp>
        <p:nvSpPr>
          <p:cNvPr id="4" name="Rectangle 3"/>
          <p:cNvSpPr/>
          <p:nvPr/>
        </p:nvSpPr>
        <p:spPr>
          <a:xfrm>
            <a:off x="8685183" y="2130746"/>
            <a:ext cx="3483647" cy="584775"/>
          </a:xfrm>
          <a:prstGeom prst="rect">
            <a:avLst/>
          </a:prstGeom>
        </p:spPr>
        <p:txBody>
          <a:bodyPr wrap="none">
            <a:spAutoFit/>
          </a:bodyPr>
          <a:lstStyle/>
          <a:p>
            <a:pPr algn="r"/>
            <a:r>
              <a:rPr lang="fa-IR" sz="3200" b="0" i="0" dirty="0" smtClean="0">
                <a:solidFill>
                  <a:srgbClr val="FFFF00"/>
                </a:solidFill>
                <a:effectLst/>
                <a:latin typeface="صمیم"/>
              </a:rPr>
              <a:t>واکسن فلج اطفال تزریقی</a:t>
            </a:r>
            <a:endParaRPr lang="fa-IR" sz="3200" b="0" i="0" dirty="0">
              <a:solidFill>
                <a:srgbClr val="FFFF00"/>
              </a:solidFill>
              <a:effectLst/>
              <a:latin typeface="صمیم"/>
            </a:endParaRPr>
          </a:p>
        </p:txBody>
      </p:sp>
      <p:sp>
        <p:nvSpPr>
          <p:cNvPr id="6" name="Rectangle 5"/>
          <p:cNvSpPr/>
          <p:nvPr/>
        </p:nvSpPr>
        <p:spPr>
          <a:xfrm>
            <a:off x="1509623" y="2715521"/>
            <a:ext cx="10682378" cy="1631216"/>
          </a:xfrm>
          <a:prstGeom prst="rect">
            <a:avLst/>
          </a:prstGeom>
        </p:spPr>
        <p:txBody>
          <a:bodyPr wrap="square">
            <a:spAutoFit/>
          </a:bodyPr>
          <a:lstStyle/>
          <a:p>
            <a:pPr algn="r"/>
            <a:r>
              <a:rPr lang="fa-IR" sz="2000" dirty="0" smtClean="0"/>
              <a:t>واکسن فلج اطفال تزریقی دارای ویروس غیر فعال‌شده (کشته شده) فلج اطفال است. به همین دلیل در فلج اطفال تزریقی احتمال ابتلا به ویروس از طریق محیط یا از ویروس موجود در واکسن نزدیک به صفر است. این نوع واکسن فلج اطفال در پا یا بازو و در ۴ نوبت مشخص به کودکان تزریق می‌شود. اولین و دومین نوبت تزریق واکسن فلج اطفال به ترتیب در ۲ ماهگی و ۴ ماهگی نوزاد و نوبت سوم تزریق واکسن غیرفعال در ۶ تا ۱۸ ماهگی کودک است. بهترین زمان برای تزریق نوبت چهارم واکسن فلج اطفال تزریقی بین ۴ تا ۶ سالگی است.</a:t>
            </a:r>
            <a:endParaRPr lang="en-CA" sz="2000" dirty="0"/>
          </a:p>
        </p:txBody>
      </p:sp>
      <p:sp>
        <p:nvSpPr>
          <p:cNvPr id="7" name="Rectangle 6"/>
          <p:cNvSpPr/>
          <p:nvPr/>
        </p:nvSpPr>
        <p:spPr>
          <a:xfrm>
            <a:off x="8214100" y="4346737"/>
            <a:ext cx="4038285" cy="646331"/>
          </a:xfrm>
          <a:prstGeom prst="rect">
            <a:avLst/>
          </a:prstGeom>
        </p:spPr>
        <p:txBody>
          <a:bodyPr wrap="none">
            <a:spAutoFit/>
          </a:bodyPr>
          <a:lstStyle/>
          <a:p>
            <a:pPr algn="just"/>
            <a:r>
              <a:rPr lang="fa-IR" sz="3600" b="0" i="0" dirty="0" smtClean="0">
                <a:solidFill>
                  <a:srgbClr val="FFFF00"/>
                </a:solidFill>
                <a:effectLst/>
                <a:latin typeface="صمیم"/>
              </a:rPr>
              <a:t>واکسن فلج اطفال خوراکی</a:t>
            </a:r>
            <a:endParaRPr lang="fa-IR" sz="3600" b="0" i="0" dirty="0">
              <a:solidFill>
                <a:srgbClr val="FFFF00"/>
              </a:solidFill>
              <a:effectLst/>
              <a:latin typeface="صمیم"/>
            </a:endParaRPr>
          </a:p>
        </p:txBody>
      </p:sp>
      <p:sp>
        <p:nvSpPr>
          <p:cNvPr id="8" name="Rectangle 7"/>
          <p:cNvSpPr/>
          <p:nvPr/>
        </p:nvSpPr>
        <p:spPr>
          <a:xfrm>
            <a:off x="1630626" y="5223898"/>
            <a:ext cx="10497968" cy="1323439"/>
          </a:xfrm>
          <a:prstGeom prst="rect">
            <a:avLst/>
          </a:prstGeom>
        </p:spPr>
        <p:txBody>
          <a:bodyPr wrap="square">
            <a:spAutoFit/>
          </a:bodyPr>
          <a:lstStyle/>
          <a:p>
            <a:pPr algn="r"/>
            <a:r>
              <a:rPr lang="fa-IR" sz="2000" dirty="0" smtClean="0"/>
              <a:t>واکسن فلج اطفال خوراکی یا همان قطره فلج اطفال حاوی ویروس زنده اما ضعیف‌شده است که در ایمن‌سازی بدن در برابر ویروس فلج اطفال بسیار مفید خواهد بود. با این حال، دریافت واکسن فلج اطفال خوراکی ممکن است در برخی موارد بسیار نادر باعث فلج کودک شود. بهترین زمان برای مصرف قطره خوراکی فلج اطفال در کودکان شامل زمان تولد، ۲، ۴، ۶ و ۱۸ ماهگی و در نهایت ۶ سالگی است.</a:t>
            </a:r>
            <a:endParaRPr lang="en-CA" sz="2000" dirty="0"/>
          </a:p>
        </p:txBody>
      </p:sp>
    </p:spTree>
    <p:extLst>
      <p:ext uri="{BB962C8B-B14F-4D97-AF65-F5344CB8AC3E}">
        <p14:creationId xmlns:p14="http://schemas.microsoft.com/office/powerpoint/2010/main" val="3648732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2588" y="159163"/>
            <a:ext cx="4639412" cy="769441"/>
          </a:xfrm>
          <a:prstGeom prst="rect">
            <a:avLst/>
          </a:prstGeom>
        </p:spPr>
        <p:txBody>
          <a:bodyPr wrap="none">
            <a:spAutoFit/>
          </a:bodyPr>
          <a:lstStyle/>
          <a:p>
            <a:pPr algn="r"/>
            <a:r>
              <a:rPr lang="fa-IR" sz="4400" b="0" i="0" dirty="0" smtClean="0">
                <a:solidFill>
                  <a:srgbClr val="FFC000"/>
                </a:solidFill>
                <a:effectLst/>
                <a:latin typeface="صمیم"/>
              </a:rPr>
              <a:t>فلج اطفال در بزرگسالان</a:t>
            </a:r>
            <a:endParaRPr lang="fa-IR" sz="4400" b="0" i="0" dirty="0">
              <a:solidFill>
                <a:srgbClr val="FFC000"/>
              </a:solidFill>
              <a:effectLst/>
              <a:latin typeface="صمیم"/>
            </a:endParaRPr>
          </a:p>
        </p:txBody>
      </p:sp>
      <p:sp>
        <p:nvSpPr>
          <p:cNvPr id="3" name="Rectangle 2"/>
          <p:cNvSpPr/>
          <p:nvPr/>
        </p:nvSpPr>
        <p:spPr>
          <a:xfrm>
            <a:off x="0" y="825579"/>
            <a:ext cx="12192000" cy="2246769"/>
          </a:xfrm>
          <a:prstGeom prst="rect">
            <a:avLst/>
          </a:prstGeom>
        </p:spPr>
        <p:txBody>
          <a:bodyPr wrap="square">
            <a:spAutoFit/>
          </a:bodyPr>
          <a:lstStyle/>
          <a:p>
            <a:pPr algn="r"/>
            <a:r>
              <a:rPr lang="fa-IR" sz="2000" b="0" i="0" dirty="0" smtClean="0">
                <a:effectLst/>
                <a:latin typeface="صمیم"/>
              </a:rPr>
              <a:t>همانطور که اشاره کردیم، احتمال ابتلا به فلج اطفال در کودکان زیر ۵ سال بسیار بالا است. با این حال، بزرگسالان نیز ممکن است به این ویروس مبتلا شوند. بزرگسالانی که واکسن این بیماری را تزریق نکرده‌اند، اگر در معرض خطر ابتلا به ویروس فلج اطفال قرار گیرند، ممکن است درگیر این بیماری شوند.</a:t>
            </a:r>
          </a:p>
          <a:p>
            <a:pPr algn="r"/>
            <a:r>
              <a:rPr lang="fa-IR" sz="2000" b="0" i="0" dirty="0" smtClean="0">
                <a:effectLst/>
                <a:latin typeface="صمیم"/>
              </a:rPr>
              <a:t>ویروس فلج اطفال در گلوی فرد مبتلا وجود دارد. بنابراین، اگر این فرد دچار عطسه و سرفه شود یا با فردی تماس دهانی داشته باشد، این ویروس به فرد سالم منتقل خواهد شد. قدرت انتقال ویروس فلج اطفال چنان بالا است که حتی می‌تواند از طریق مدفوع فرد بزرگسال نیز منتقل شود.</a:t>
            </a:r>
          </a:p>
          <a:p>
            <a:pPr algn="r"/>
            <a:r>
              <a:rPr lang="fa-IR" sz="2000" b="0" i="0" dirty="0" smtClean="0">
                <a:effectLst/>
                <a:latin typeface="صمیم"/>
              </a:rPr>
              <a:t>فلج اطفال در بزرگسالان در ابتدا دارای علائم مشخصی نیست. اما از روز ۴ تا ۳۵ با علائمی از جمله تب، گردن درد، سرگیجه، سردرد، استفراغ و درد عضلانی همراه خواهد بود. به یاد داشته باشید که واکسینه شدن در سنین کودکی از ابتلا به فلج اطفال در بزرگسالی جلوگیری می‌کند</a:t>
            </a:r>
            <a:r>
              <a:rPr lang="fa-IR" sz="2000" b="0" i="0" dirty="0" smtClean="0">
                <a:solidFill>
                  <a:srgbClr val="000000"/>
                </a:solidFill>
                <a:effectLst/>
                <a:latin typeface="صمیم"/>
              </a:rPr>
              <a:t>.</a:t>
            </a:r>
            <a:endParaRPr lang="fa-IR" sz="2000" b="0" i="0" dirty="0">
              <a:solidFill>
                <a:srgbClr val="000000"/>
              </a:solidFill>
              <a:effectLst/>
              <a:latin typeface="صمیم"/>
            </a:endParaRPr>
          </a:p>
        </p:txBody>
      </p:sp>
      <p:sp>
        <p:nvSpPr>
          <p:cNvPr id="4" name="Rectangle 3"/>
          <p:cNvSpPr/>
          <p:nvPr/>
        </p:nvSpPr>
        <p:spPr>
          <a:xfrm>
            <a:off x="5502348" y="3072348"/>
            <a:ext cx="6689652" cy="584775"/>
          </a:xfrm>
          <a:prstGeom prst="rect">
            <a:avLst/>
          </a:prstGeom>
        </p:spPr>
        <p:txBody>
          <a:bodyPr wrap="none">
            <a:spAutoFit/>
          </a:bodyPr>
          <a:lstStyle/>
          <a:p>
            <a:pPr algn="r"/>
            <a:r>
              <a:rPr lang="fa-IR" sz="3200" b="0" i="0" dirty="0" smtClean="0">
                <a:solidFill>
                  <a:srgbClr val="FFC000"/>
                </a:solidFill>
                <a:effectLst/>
                <a:latin typeface="صمیم"/>
              </a:rPr>
              <a:t>عوامل خطرساز ابتلا به فلج اطفال در بزرگسالان</a:t>
            </a:r>
            <a:endParaRPr lang="fa-IR" sz="3200" b="0" i="0" dirty="0">
              <a:solidFill>
                <a:srgbClr val="FFC000"/>
              </a:solidFill>
              <a:effectLst/>
              <a:latin typeface="صمیم"/>
            </a:endParaRPr>
          </a:p>
        </p:txBody>
      </p:sp>
      <p:sp>
        <p:nvSpPr>
          <p:cNvPr id="5" name="Rectangle 4"/>
          <p:cNvSpPr/>
          <p:nvPr/>
        </p:nvSpPr>
        <p:spPr>
          <a:xfrm>
            <a:off x="759126" y="3687901"/>
            <a:ext cx="11301922" cy="3170099"/>
          </a:xfrm>
          <a:prstGeom prst="rect">
            <a:avLst/>
          </a:prstGeom>
        </p:spPr>
        <p:txBody>
          <a:bodyPr wrap="square">
            <a:spAutoFit/>
          </a:bodyPr>
          <a:lstStyle/>
          <a:p>
            <a:pPr algn="r"/>
            <a:r>
              <a:rPr lang="fa-IR" sz="2000" b="0" i="0" dirty="0" smtClean="0">
                <a:effectLst/>
                <a:latin typeface="صمیم"/>
              </a:rPr>
              <a:t>قرار گرفتن در برخی موقعیت‌ها خطر ابتلا به فلج اطفال در بزرگسالان را افزایش می‌دهد. فعالیت در آزمایشگاه‌های نگه‌دارنده نمونه‌های آلوده به این ویروس، ارتباط با افراد مبتلا، سفر به کشورهای دارای بیماری فلج اطفال و غیره نمونه‌هایی از این موقعیت‌های خطرآفرین محسوب می‌شوند. معمولا به افرادی که در چنین موقعیتی قرار می‌گیرند، توصیه می‌شود که یک نوبت تقویتی واکسن فلج اطفال تزریق کنند. از دیگر عوامل خطرساز در ابتلا به بیماری فلج اطفال می‌توانیم به موارد زیر اشاره کنیم:</a:t>
            </a:r>
          </a:p>
          <a:p>
            <a:pPr algn="r" fontAlgn="base">
              <a:buFont typeface="Arial" panose="020B0604020202020204" pitchFamily="34" charset="0"/>
              <a:buChar char="•"/>
            </a:pPr>
            <a:r>
              <a:rPr lang="fa-IR" sz="2000" b="0" i="0" dirty="0" smtClean="0">
                <a:effectLst/>
                <a:latin typeface="صمیم"/>
              </a:rPr>
              <a:t>عدم تزریق واکسن فلج اطفال در کودکی</a:t>
            </a:r>
          </a:p>
          <a:p>
            <a:pPr algn="r" fontAlgn="base">
              <a:buFont typeface="Arial" panose="020B0604020202020204" pitchFamily="34" charset="0"/>
              <a:buChar char="•"/>
            </a:pPr>
            <a:r>
              <a:rPr lang="fa-IR" sz="2000" b="0" i="0" dirty="0" smtClean="0">
                <a:effectLst/>
                <a:latin typeface="صمیم"/>
              </a:rPr>
              <a:t>مراقبت از افراد مبتلا به ویروس فلج اطفال</a:t>
            </a:r>
          </a:p>
          <a:p>
            <a:pPr algn="r" fontAlgn="base">
              <a:buFont typeface="Arial" panose="020B0604020202020204" pitchFamily="34" charset="0"/>
              <a:buChar char="•"/>
            </a:pPr>
            <a:r>
              <a:rPr lang="fa-IR" sz="2000" b="0" i="0" dirty="0" smtClean="0">
                <a:effectLst/>
                <a:latin typeface="صمیم"/>
              </a:rPr>
              <a:t>برداشتن یا جراحی لوزه‌ها؛ وجود لوزه‌ها موجب تقویت ايمني مخاطی در سیستم گوارشي و تنفسی می‌شود. جراحی یا برداشتن لوزه‌ها، میزان تاثیر واكسن فلج اطفال را تا حد زیادی کاهش می‌دهد.</a:t>
            </a:r>
          </a:p>
          <a:p>
            <a:pPr algn="r" fontAlgn="base">
              <a:buFont typeface="Arial" panose="020B0604020202020204" pitchFamily="34" charset="0"/>
              <a:buChar char="•"/>
            </a:pPr>
            <a:r>
              <a:rPr lang="fa-IR" sz="2000" b="0" i="0" dirty="0" smtClean="0">
                <a:effectLst/>
                <a:latin typeface="صمیم"/>
              </a:rPr>
              <a:t>ضعیف بودن سیستم ایمنی</a:t>
            </a:r>
          </a:p>
          <a:p>
            <a:pPr algn="r" fontAlgn="base">
              <a:buFont typeface="Arial" panose="020B0604020202020204" pitchFamily="34" charset="0"/>
              <a:buChar char="•"/>
            </a:pPr>
            <a:r>
              <a:rPr lang="fa-IR" sz="2000" b="0" i="0" dirty="0" smtClean="0">
                <a:effectLst/>
                <a:latin typeface="صمیم"/>
              </a:rPr>
              <a:t>ابتلا به بیماری‌های خود ایمنی</a:t>
            </a:r>
            <a:endParaRPr lang="fa-IR" sz="2000" b="0" i="0" dirty="0">
              <a:effectLst/>
              <a:latin typeface="صمیم"/>
            </a:endParaRPr>
          </a:p>
        </p:txBody>
      </p:sp>
    </p:spTree>
    <p:extLst>
      <p:ext uri="{BB962C8B-B14F-4D97-AF65-F5344CB8AC3E}">
        <p14:creationId xmlns:p14="http://schemas.microsoft.com/office/powerpoint/2010/main" val="2655901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5677" y="73018"/>
            <a:ext cx="7768473" cy="707886"/>
          </a:xfrm>
          <a:prstGeom prst="rect">
            <a:avLst/>
          </a:prstGeom>
        </p:spPr>
        <p:txBody>
          <a:bodyPr wrap="none">
            <a:spAutoFit/>
          </a:bodyPr>
          <a:lstStyle/>
          <a:p>
            <a:pPr algn="r"/>
            <a:r>
              <a:rPr lang="fa-IR" sz="4000" b="0" i="0" dirty="0" smtClean="0">
                <a:solidFill>
                  <a:srgbClr val="FFC000"/>
                </a:solidFill>
                <a:effectLst/>
                <a:latin typeface="صمیم"/>
              </a:rPr>
              <a:t> پیشگیری از ابتلا به فلج اطفال در بزرگسالان</a:t>
            </a:r>
            <a:endParaRPr lang="fa-IR" sz="4000" b="0" i="0" dirty="0">
              <a:solidFill>
                <a:srgbClr val="FFC000"/>
              </a:solidFill>
              <a:effectLst/>
              <a:latin typeface="صمیم"/>
            </a:endParaRPr>
          </a:p>
        </p:txBody>
      </p:sp>
      <p:sp>
        <p:nvSpPr>
          <p:cNvPr id="3" name="Rectangle 2"/>
          <p:cNvSpPr/>
          <p:nvPr/>
        </p:nvSpPr>
        <p:spPr>
          <a:xfrm>
            <a:off x="1595887" y="1010530"/>
            <a:ext cx="10472468" cy="2308324"/>
          </a:xfrm>
          <a:prstGeom prst="rect">
            <a:avLst/>
          </a:prstGeom>
        </p:spPr>
        <p:txBody>
          <a:bodyPr wrap="square">
            <a:spAutoFit/>
          </a:bodyPr>
          <a:lstStyle/>
          <a:p>
            <a:pPr algn="r"/>
            <a:r>
              <a:rPr lang="fa-IR" b="0" i="0" dirty="0" smtClean="0">
                <a:solidFill>
                  <a:srgbClr val="000000"/>
                </a:solidFill>
                <a:effectLst/>
                <a:latin typeface="صمیم"/>
              </a:rPr>
              <a:t>به </a:t>
            </a:r>
            <a:r>
              <a:rPr lang="fa-IR" sz="2400" b="0" i="0" dirty="0" smtClean="0">
                <a:effectLst/>
                <a:latin typeface="صمیم"/>
              </a:rPr>
              <a:t>بزرگسالانی که در کودکی به صورت کامل و صحیح در مقابل ویروس فلج اطفال واکسینه نشده‌‌اند، پیشنهاد می‌شود که حتما ۳ نوبت واکسن فلج اطفال غیرفعال تزریق کنند. خوشبختانه، افراد بزرگسال در چنین شرایطی می‌توانند نوبت اول تزریق واکسن را در هر زمانی انجام دهند. نوبت دوم تزریق نیز باید ۳۰ تا ۶۰ روز پس از نوبت اول انجام شود. نوبت سوم نیز باید بین ۶ ماه تا یک سال بعد از نوبت دوم تزریق شود. به خاطر داشته باشید که اگر افراد نوبت اول یا دوم واکسن را در گذشته تزریق کرده‌ باشند، لازم است نوبت آخر را هرچه سریع‌تر تزریق کنند.</a:t>
            </a:r>
            <a:endParaRPr lang="en-C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692" y="3548480"/>
            <a:ext cx="6366294" cy="3060940"/>
          </a:xfrm>
          <a:prstGeom prst="rect">
            <a:avLst/>
          </a:prstGeom>
        </p:spPr>
      </p:pic>
    </p:spTree>
    <p:extLst>
      <p:ext uri="{BB962C8B-B14F-4D97-AF65-F5344CB8AC3E}">
        <p14:creationId xmlns:p14="http://schemas.microsoft.com/office/powerpoint/2010/main" val="1918811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3099" y="99077"/>
            <a:ext cx="6288901" cy="769441"/>
          </a:xfrm>
          <a:prstGeom prst="rect">
            <a:avLst/>
          </a:prstGeom>
        </p:spPr>
        <p:txBody>
          <a:bodyPr wrap="none">
            <a:spAutoFit/>
          </a:bodyPr>
          <a:lstStyle/>
          <a:p>
            <a:pPr algn="r"/>
            <a:r>
              <a:rPr lang="fa-IR" sz="4400" b="0" i="0" dirty="0" smtClean="0">
                <a:solidFill>
                  <a:srgbClr val="FFC000"/>
                </a:solidFill>
                <a:effectLst/>
                <a:latin typeface="صمیم"/>
              </a:rPr>
              <a:t>شیوع فلج اطفال در ایران و جهان</a:t>
            </a:r>
            <a:endParaRPr lang="fa-IR" sz="4400" b="0" i="0" dirty="0">
              <a:solidFill>
                <a:srgbClr val="FFC000"/>
              </a:solidFill>
              <a:effectLst/>
              <a:latin typeface="صمیم"/>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668" y="950343"/>
            <a:ext cx="10136039" cy="3138578"/>
          </a:xfrm>
          <a:prstGeom prst="rect">
            <a:avLst/>
          </a:prstGeom>
        </p:spPr>
      </p:pic>
      <p:sp>
        <p:nvSpPr>
          <p:cNvPr id="4" name="Rectangle 3"/>
          <p:cNvSpPr/>
          <p:nvPr/>
        </p:nvSpPr>
        <p:spPr>
          <a:xfrm>
            <a:off x="3036498" y="4506166"/>
            <a:ext cx="8999867" cy="1569660"/>
          </a:xfrm>
          <a:prstGeom prst="rect">
            <a:avLst/>
          </a:prstGeom>
        </p:spPr>
        <p:txBody>
          <a:bodyPr wrap="square">
            <a:spAutoFit/>
          </a:bodyPr>
          <a:lstStyle/>
          <a:p>
            <a:pPr algn="r"/>
            <a:r>
              <a:rPr lang="fa-IR" sz="2400" b="0" i="0" dirty="0" smtClean="0">
                <a:effectLst/>
                <a:latin typeface="صمیم"/>
              </a:rPr>
              <a:t>به دلیل واکسینه شدن کودکان و بزرگسالان، میزان ابتلا کودکان و بزرگسالان به فلج اطفال در ایران و جهان به طور قابل توجهی کاهش یافته است. به طوری که در سال ۲۰۱۸ تنها ۳ کشور با این بیماری درگیر بودند و در سراسر جهان نیز تنها ۲۹ نفر به این بیماری مبتلا شدند.</a:t>
            </a:r>
            <a:endParaRPr lang="en-CA" sz="2400" dirty="0"/>
          </a:p>
        </p:txBody>
      </p:sp>
    </p:spTree>
    <p:extLst>
      <p:ext uri="{BB962C8B-B14F-4D97-AF65-F5344CB8AC3E}">
        <p14:creationId xmlns:p14="http://schemas.microsoft.com/office/powerpoint/2010/main" val="2687123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369332"/>
          </a:xfrm>
          <a:prstGeom prst="rect">
            <a:avLst/>
          </a:prstGeom>
        </p:spPr>
        <p:txBody>
          <a:bodyPr>
            <a:spAutoFit/>
          </a:bodyPr>
          <a:lstStyle/>
          <a:p>
            <a:endParaRPr lang="en-CA" dirty="0"/>
          </a:p>
        </p:txBody>
      </p:sp>
      <p:sp>
        <p:nvSpPr>
          <p:cNvPr id="3" name="Rectangle 2"/>
          <p:cNvSpPr/>
          <p:nvPr/>
        </p:nvSpPr>
        <p:spPr>
          <a:xfrm>
            <a:off x="664234" y="316404"/>
            <a:ext cx="11378242" cy="5632311"/>
          </a:xfrm>
          <a:prstGeom prst="rect">
            <a:avLst/>
          </a:prstGeom>
        </p:spPr>
        <p:txBody>
          <a:bodyPr wrap="square">
            <a:spAutoFit/>
          </a:bodyPr>
          <a:lstStyle/>
          <a:p>
            <a:pPr algn="r"/>
            <a:r>
              <a:rPr lang="fa-IR" sz="3600" b="1" i="0" u="none" strike="noStrike" dirty="0" smtClean="0">
                <a:effectLst/>
                <a:latin typeface="tahoma" panose="020B0604030504040204" pitchFamily="34" charset="0"/>
                <a:hlinkClick r:id="rId2"/>
              </a:rPr>
              <a:t>سندرم پس از فلج اطفال</a:t>
            </a:r>
            <a:endParaRPr lang="fa-IR" sz="3600" b="1" i="0" dirty="0" smtClean="0">
              <a:effectLst/>
              <a:latin typeface="tahoma" panose="020B0604030504040204" pitchFamily="34" charset="0"/>
            </a:endParaRPr>
          </a:p>
          <a:p>
            <a:pPr algn="r" rtl="1"/>
            <a:r>
              <a:rPr lang="fa-IR" sz="3600" b="0" i="0" dirty="0" smtClean="0">
                <a:effectLst/>
                <a:latin typeface="tahoma" panose="020B0604030504040204" pitchFamily="34" charset="0"/>
              </a:rPr>
              <a:t>سندرم پس از فلج اطفال </a:t>
            </a:r>
            <a:r>
              <a:rPr lang="en-CA" sz="3600" b="0" i="0" dirty="0" smtClean="0">
                <a:effectLst/>
                <a:latin typeface="tahoma" panose="020B0604030504040204" pitchFamily="34" charset="0"/>
              </a:rPr>
              <a:t>Post polio syndrome</a:t>
            </a:r>
          </a:p>
          <a:p>
            <a:pPr algn="r" rtl="1"/>
            <a:r>
              <a:rPr lang="en-CA" sz="3600" b="0" i="0" dirty="0" smtClean="0">
                <a:effectLst/>
                <a:latin typeface="tahoma" panose="020B0604030504040204" pitchFamily="34" charset="0"/>
              </a:rPr>
              <a:t>  </a:t>
            </a:r>
            <a:r>
              <a:rPr lang="fa-IR" sz="3600" b="0" i="0" dirty="0" smtClean="0">
                <a:effectLst/>
                <a:latin typeface="tahoma" panose="020B0604030504040204" pitchFamily="34" charset="0"/>
              </a:rPr>
              <a:t>برخي از بيماران مبتلا به فلج اطفال پس از چندين سال دچار حالتي مي شوند كه به سندرم پس از فلج اطفال معروف است و شامل، ضعف، درد و احساس خستگي است. ضعف عضلاني ممكن است در عضلاتي كه قبلا  ظاهرا درگيري نداشته اند نيز ديده شود. اين افراد از خستگي زودرس، درد مفاصل، كاهش استقامت بدني و حتي لاغري عضلاني شكايت دارند. علايم ديگري مثل بي خوابي و عدم تحمل سرما ممكن است ديده شود. تشخيص اين حالت بوسيله گرفتن شرح حال، معاينه باليني و نوار عصب و عضله انجام مي شود.</a:t>
            </a:r>
            <a:endParaRPr lang="fa-IR" sz="3600" b="0" i="0" dirty="0">
              <a:effectLst/>
              <a:latin typeface="tahoma" panose="020B0604030504040204" pitchFamily="34" charset="0"/>
            </a:endParaRPr>
          </a:p>
        </p:txBody>
      </p:sp>
    </p:spTree>
    <p:extLst>
      <p:ext uri="{BB962C8B-B14F-4D97-AF65-F5344CB8AC3E}">
        <p14:creationId xmlns:p14="http://schemas.microsoft.com/office/powerpoint/2010/main" val="852319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0623" y="61186"/>
            <a:ext cx="5261377" cy="769441"/>
          </a:xfrm>
          <a:prstGeom prst="rect">
            <a:avLst/>
          </a:prstGeom>
        </p:spPr>
        <p:txBody>
          <a:bodyPr wrap="none">
            <a:spAutoFit/>
          </a:bodyPr>
          <a:lstStyle/>
          <a:p>
            <a:r>
              <a:rPr lang="fa-IR" sz="4400" dirty="0" smtClean="0">
                <a:solidFill>
                  <a:srgbClr val="FFC000"/>
                </a:solidFill>
              </a:rPr>
              <a:t>درمان كاردرمانى فلج اطفال</a:t>
            </a:r>
            <a:endParaRPr lang="en-CA" sz="4400" dirty="0">
              <a:solidFill>
                <a:srgbClr val="FFC000"/>
              </a:solidFill>
            </a:endParaRPr>
          </a:p>
        </p:txBody>
      </p:sp>
      <p:sp>
        <p:nvSpPr>
          <p:cNvPr id="3" name="Rectangle 2"/>
          <p:cNvSpPr/>
          <p:nvPr/>
        </p:nvSpPr>
        <p:spPr>
          <a:xfrm>
            <a:off x="2001327" y="830627"/>
            <a:ext cx="10067027" cy="1477328"/>
          </a:xfrm>
          <a:prstGeom prst="rect">
            <a:avLst/>
          </a:prstGeom>
        </p:spPr>
        <p:txBody>
          <a:bodyPr wrap="square">
            <a:spAutoFit/>
          </a:bodyPr>
          <a:lstStyle/>
          <a:p>
            <a:pPr algn="r"/>
            <a:r>
              <a:rPr lang="fa-IR" dirty="0" smtClean="0"/>
              <a:t>برنامه هاى ورزشى براى بيماران فلج اطفال به طور خاص با وضعيت عملكردى و نيازهاى فرد طراحى شده است. تمرينات كاردرمانى نبايد بيمار را بيش از حد خسته كند زيرا مى تواند سطح عملكردى بيمار را كاهش دهد. درمان كاردرمانى در فلج اطفال شامل كاهش فعاليت، قدم زدن (دورههاى استراحت در طول فعاليت)، گرما درمانى، سرما درمانى، تحريكهاى الكتريكى يوستى  كشش، استفاده از وسايل كمكى و اصلاح سبك زندگى باشد. بهترين برنامه هاى مركز كاردرمانى فلج اطفال به شرح ذيل مى باشد:</a:t>
            </a:r>
          </a:p>
          <a:p>
            <a:r>
              <a:rPr lang="fa-IR" dirty="0" smtClean="0"/>
              <a:t> </a:t>
            </a:r>
            <a:endParaRPr lang="en-CA" dirty="0"/>
          </a:p>
        </p:txBody>
      </p:sp>
      <p:sp>
        <p:nvSpPr>
          <p:cNvPr id="4" name="Rectangle 3"/>
          <p:cNvSpPr/>
          <p:nvPr/>
        </p:nvSpPr>
        <p:spPr>
          <a:xfrm>
            <a:off x="4002657" y="2233614"/>
            <a:ext cx="8065697" cy="923330"/>
          </a:xfrm>
          <a:prstGeom prst="rect">
            <a:avLst/>
          </a:prstGeom>
        </p:spPr>
        <p:txBody>
          <a:bodyPr wrap="square">
            <a:spAutoFit/>
          </a:bodyPr>
          <a:lstStyle/>
          <a:p>
            <a:pPr algn="r"/>
            <a:r>
              <a:rPr lang="fa-IR" dirty="0" smtClean="0">
                <a:solidFill>
                  <a:srgbClr val="FFFF00"/>
                </a:solidFill>
              </a:rPr>
              <a:t>۱.تمرين عضلات دمى: </a:t>
            </a:r>
            <a:r>
              <a:rPr lang="fa-IR" dirty="0" smtClean="0"/>
              <a:t>تمرين عضلات دمى را مى توان با استفاده از اسپیرومتر يا تمرينات تنفسى ساده در خانه انجام داد بيمار به مدت 20دقيقه تمرين را با 1 دقيقه ورزش،۱ دقيقه استراحت و 10بار تكرار انجام مى دهد كه هر روز براى مدت 10تا14هفته انجام مى شود.</a:t>
            </a:r>
            <a:endParaRPr lang="en-CA" dirty="0"/>
          </a:p>
        </p:txBody>
      </p:sp>
      <p:sp>
        <p:nvSpPr>
          <p:cNvPr id="6" name="Rectangle 5"/>
          <p:cNvSpPr/>
          <p:nvPr/>
        </p:nvSpPr>
        <p:spPr>
          <a:xfrm>
            <a:off x="4002657" y="3371823"/>
            <a:ext cx="8065697" cy="1200329"/>
          </a:xfrm>
          <a:prstGeom prst="rect">
            <a:avLst/>
          </a:prstGeom>
        </p:spPr>
        <p:txBody>
          <a:bodyPr wrap="square">
            <a:spAutoFit/>
          </a:bodyPr>
          <a:lstStyle/>
          <a:p>
            <a:pPr algn="r"/>
            <a:r>
              <a:rPr lang="fa-IR" dirty="0" smtClean="0">
                <a:solidFill>
                  <a:srgbClr val="FFFF00"/>
                </a:solidFill>
              </a:rPr>
              <a:t>۲. حركات فعال و غير فعال مفاصل: </a:t>
            </a:r>
            <a:r>
              <a:rPr lang="fa-IR" dirty="0" smtClean="0"/>
              <a:t>تمرينات حركتى مفاصل زمانى كه عضلات در اسپاسم هستند يا بسيار حساس مستند توصيه نمى شود. بدون ايجاد درد فعاليت هاى ساده اى براى لگن، مچ پا و ساير مفاصل انجام مى شود تا آنها را در يك محدودد كامل هر روز حركت دهند. در صورت فلج، حركات غيرفعال جايگزين حركات فعال مى شوند.</a:t>
            </a:r>
            <a:endParaRPr lang="en-CA" dirty="0"/>
          </a:p>
        </p:txBody>
      </p:sp>
      <p:sp>
        <p:nvSpPr>
          <p:cNvPr id="7" name="Rectangle 6"/>
          <p:cNvSpPr/>
          <p:nvPr/>
        </p:nvSpPr>
        <p:spPr>
          <a:xfrm>
            <a:off x="4002657" y="4787031"/>
            <a:ext cx="8065697" cy="1200329"/>
          </a:xfrm>
          <a:prstGeom prst="rect">
            <a:avLst/>
          </a:prstGeom>
        </p:spPr>
        <p:txBody>
          <a:bodyPr wrap="square">
            <a:spAutoFit/>
          </a:bodyPr>
          <a:lstStyle/>
          <a:p>
            <a:pPr algn="r"/>
            <a:r>
              <a:rPr lang="fa-IR" dirty="0" smtClean="0">
                <a:solidFill>
                  <a:srgbClr val="FFFF00"/>
                </a:solidFill>
              </a:rPr>
              <a:t>۳.اسپلينت و پشتيبانى پوسچر: </a:t>
            </a:r>
            <a:r>
              <a:rPr lang="fa-IR" dirty="0" smtClean="0"/>
              <a:t>در كاردرمانى فلج اطفال وضعيت صحيح بيمار در رختخواب براى جلوگيرى از ناهنجارى ها حفظ مى شود. تكيــه گاه های جداشدنى مانند اسپيلنت هاى بالاى زانو، حمايت كننده هاى زانو و مچ پا، زانو را صاف نگه مى دارند و همچنين به جلوگيرى از هرگونه تغيير شكل خم شدن لگن كمك مى كنند. تكيه گاه هاى ستون فقرات براى بيمار مبتلا به ستون فقرات به حمايت از كمر كمك مى كند.</a:t>
            </a:r>
            <a:endParaRPr lang="en-CA" dirty="0"/>
          </a:p>
        </p:txBody>
      </p:sp>
    </p:spTree>
    <p:extLst>
      <p:ext uri="{BB962C8B-B14F-4D97-AF65-F5344CB8AC3E}">
        <p14:creationId xmlns:p14="http://schemas.microsoft.com/office/powerpoint/2010/main" val="1713043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359" y="272081"/>
            <a:ext cx="10550106" cy="2031325"/>
          </a:xfrm>
          <a:prstGeom prst="rect">
            <a:avLst/>
          </a:prstGeom>
        </p:spPr>
        <p:txBody>
          <a:bodyPr wrap="square">
            <a:spAutoFit/>
          </a:bodyPr>
          <a:lstStyle/>
          <a:p>
            <a:pPr algn="r"/>
            <a:r>
              <a:rPr lang="fa-IR" dirty="0" smtClean="0">
                <a:solidFill>
                  <a:srgbClr val="FFFF00"/>
                </a:solidFill>
              </a:rPr>
              <a:t>۴.حركت و جابجايى: </a:t>
            </a:r>
            <a:r>
              <a:rPr lang="fa-IR" dirty="0" smtClean="0"/>
              <a:t>حركت تدريجى بيمار در كاردرمانى فلج اطفال يعنى پيشرفت از تخت به روى صندلى، از نشستن به ايستادن و راه رفتن مى باشد بيمارانى كه عضله چهار سر ران ضعيفى دارند با حمايت از زانو با دست يا با فشار دادن زانوى خود مى تواند بدون اسهلينت راه بروند.</a:t>
            </a:r>
          </a:p>
          <a:p>
            <a:pPr algn="r"/>
            <a:r>
              <a:rPr lang="fa-IR" dirty="0" smtClean="0"/>
              <a:t> </a:t>
            </a:r>
            <a:r>
              <a:rPr lang="fa-IR" dirty="0" smtClean="0">
                <a:solidFill>
                  <a:srgbClr val="FFFF00"/>
                </a:solidFill>
              </a:rPr>
              <a:t>ه. تمرين هاى قدرتى: </a:t>
            </a:r>
            <a:r>
              <a:rPr lang="fa-IR" dirty="0" smtClean="0"/>
              <a:t>تمرين هاى مقاومتى پيشرونده نظارت شده در كاردرمانى فلج اطفال با انقباضات ارادى و استراحت انجام مى شود تا امكان بهبودى از خستگى فراهم شود. براى محافظت در برابر خطر احتمالى استفاده بيش از حد، بار تمرين اوليه حداقل است و در نهايت به تدريج افزايش مى يابد تمرينات گرم كردن عمومى با تمرينات كم مقاومت و با تكرار زياد براى همه گروه هاى عضلانى اصلى، هم براى اندام فوقانى، هم براى اندام تحتانى و هم براى تنه دنبال مى شود. تاكيد بيشترى بر تمرين عضله چهار سر ران شده است.</a:t>
            </a:r>
            <a:endParaRPr lang="en-CA" dirty="0"/>
          </a:p>
        </p:txBody>
      </p:sp>
      <p:sp>
        <p:nvSpPr>
          <p:cNvPr id="3" name="Rectangle 2"/>
          <p:cNvSpPr/>
          <p:nvPr/>
        </p:nvSpPr>
        <p:spPr>
          <a:xfrm>
            <a:off x="1423360" y="2319824"/>
            <a:ext cx="10550105" cy="2031325"/>
          </a:xfrm>
          <a:prstGeom prst="rect">
            <a:avLst/>
          </a:prstGeom>
        </p:spPr>
        <p:txBody>
          <a:bodyPr wrap="square">
            <a:spAutoFit/>
          </a:bodyPr>
          <a:lstStyle/>
          <a:p>
            <a:pPr algn="r"/>
            <a:r>
              <a:rPr lang="fa-IR" dirty="0" smtClean="0">
                <a:solidFill>
                  <a:srgbClr val="FFFF00"/>
                </a:solidFill>
              </a:rPr>
              <a:t>۶. تمرينات تناسب اندام قلبى عروقى: </a:t>
            </a:r>
            <a:r>
              <a:rPr lang="fa-IR" dirty="0" smtClean="0"/>
              <a:t>براى به دست آوردن حداكثر آمادگى قلبى عروقى بدون بدتر شدن سطح خستگى مزمن بايد سطح صحيح ورزش توصيه شود. ثابت شده است كه ورزش بيش از حد قلبى عروقى سطوح خستگى مزمن را افزايش مى دهد، اگرچه مقدارى ورزش براى بهبود آمادگى قلبى عروقى ضروري است بنابراين يك جلسه با شدت متوسط جلسات كوتاه، استراحت مكرر با زمان بهبودى كافى بين روزهاى جلسه ترجيح داده مى شود.</a:t>
            </a:r>
          </a:p>
          <a:p>
            <a:pPr algn="r"/>
            <a:r>
              <a:rPr lang="fa-IR" dirty="0" smtClean="0">
                <a:solidFill>
                  <a:srgbClr val="FFFF00"/>
                </a:solidFill>
              </a:rPr>
              <a:t>۷.كشش عضلات و مفاصل: </a:t>
            </a:r>
            <a:r>
              <a:rPr lang="fa-IR" dirty="0" smtClean="0"/>
              <a:t>كشش عضلات و مفاصل به پيشگيرى از اسهاسم كمك مى كند. مفاصل بايد در جهت مخالف انقباض كشيده شوند، تمرين هاى كششى كاردرمانى فلج اطفال بايد يك بار در روز و حداقل ٢ بار ش انجام شود. هر كشش كاردرمانى بايد بمدت نلا تا ثانيه حفظ شود.</a:t>
            </a:r>
            <a:endParaRPr lang="en-CA" dirty="0"/>
          </a:p>
        </p:txBody>
      </p:sp>
      <p:sp>
        <p:nvSpPr>
          <p:cNvPr id="4" name="Rectangle 3"/>
          <p:cNvSpPr/>
          <p:nvPr/>
        </p:nvSpPr>
        <p:spPr>
          <a:xfrm>
            <a:off x="1285339" y="4272677"/>
            <a:ext cx="10688126" cy="2585323"/>
          </a:xfrm>
          <a:prstGeom prst="rect">
            <a:avLst/>
          </a:prstGeom>
        </p:spPr>
        <p:txBody>
          <a:bodyPr wrap="square">
            <a:spAutoFit/>
          </a:bodyPr>
          <a:lstStyle/>
          <a:p>
            <a:pPr algn="r"/>
            <a:r>
              <a:rPr lang="fa-IR" dirty="0" smtClean="0">
                <a:solidFill>
                  <a:srgbClr val="FFFF00"/>
                </a:solidFill>
              </a:rPr>
              <a:t>۸.منيپولاسيون ناهنجارى هاى مچ پا و پا: </a:t>
            </a:r>
            <a:r>
              <a:rPr lang="fa-IR" dirty="0" smtClean="0"/>
              <a:t>مهمترين تغيير شكلى كه بايد اصلاح شود دفورميتى اكوينوس است. مچ پا بايد محكم در وضعيت دورسى فلكشر ثابت شود. در صورت واروس پا يا اداكشن جلوى پا، مهم است كه منيپولاسيون محكم اما ملايم باشد و از دستكارى بيش از حد زورى خوددارى شود. فشار سفت به مدت ه دقيقه در جهت مخالف بدشكلى تكرار مى شود و به دنبال آن جراحى اصلاحى براى جلوگيرى از عود مجدد انجام مى شود.</a:t>
            </a:r>
          </a:p>
          <a:p>
            <a:pPr algn="r"/>
            <a:r>
              <a:rPr lang="fa-IR" dirty="0" smtClean="0"/>
              <a:t> </a:t>
            </a:r>
            <a:r>
              <a:rPr lang="fa-IR" dirty="0" smtClean="0">
                <a:solidFill>
                  <a:srgbClr val="FFFF00"/>
                </a:solidFill>
              </a:rPr>
              <a:t>۹.ارتز: </a:t>
            </a:r>
            <a:r>
              <a:rPr lang="fa-IR" dirty="0" smtClean="0"/>
              <a:t>كودكانى كه اندامهاى ضعيفى دارند و احتمال بدشكلى دارند توصيه مىشود تا پايان دوره رشد از ارتز استفاده كنند. أنها مى تواند بدون تكيه گاه راه بروند اما ارتز بايد به درستى روى اندام ثابت شود</a:t>
            </a:r>
          </a:p>
          <a:p>
            <a:pPr algn="r"/>
            <a:r>
              <a:rPr lang="fa-IR" dirty="0" smtClean="0"/>
              <a:t> </a:t>
            </a:r>
            <a:r>
              <a:rPr lang="fa-IR" dirty="0" smtClean="0">
                <a:solidFill>
                  <a:srgbClr val="FFFF00"/>
                </a:solidFill>
              </a:rPr>
              <a:t>۱۰.عصاى زير بغل: </a:t>
            </a:r>
            <a:r>
              <a:rPr lang="fa-IR" dirty="0" smtClean="0"/>
              <a:t>عصا در بيماران مبتلا به ضعف دو يا يك طرفه پا و ستون فقرات مورد نياز است. عصاها بايد از نظر طول و جاى دست مناسب باشند. در صورت ضعف تنه يا بازوها، قسمت بالاى عصا بايد به خوبى پوشانده شود تا از فشار در ناحيه زير بغل و فلج عصب راديال جلوگيرى شود.</a:t>
            </a:r>
            <a:endParaRPr lang="en-CA" dirty="0"/>
          </a:p>
        </p:txBody>
      </p:sp>
    </p:spTree>
    <p:extLst>
      <p:ext uri="{BB962C8B-B14F-4D97-AF65-F5344CB8AC3E}">
        <p14:creationId xmlns:p14="http://schemas.microsoft.com/office/powerpoint/2010/main" val="1675434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522" y="238050"/>
            <a:ext cx="11145328" cy="2677656"/>
          </a:xfrm>
          <a:prstGeom prst="rect">
            <a:avLst/>
          </a:prstGeom>
        </p:spPr>
        <p:txBody>
          <a:bodyPr wrap="square">
            <a:spAutoFit/>
          </a:bodyPr>
          <a:lstStyle/>
          <a:p>
            <a:pPr algn="r"/>
            <a:r>
              <a:rPr lang="fa-IR" sz="2400" dirty="0" smtClean="0">
                <a:solidFill>
                  <a:srgbClr val="FFFF00"/>
                </a:solidFill>
              </a:rPr>
              <a:t>۱۱. آب درمانى: </a:t>
            </a:r>
            <a:r>
              <a:rPr lang="fa-IR" sz="2400" dirty="0" smtClean="0"/>
              <a:t>جلسات تمرينى را مى توان در استخر آب درمانى برگزار كرد كه براى تمرين آمادگى جسمانى عمومى شامل فعاليت هاى مقاومتى و استقامتى، تعادل، كشش و آرامش طراحى شده است. بيمار در سطح شدتى تمرين مى كند كه خستگى عضلانى در طول يا بعد از جلسه تمرين وجود نداشته باشد</a:t>
            </a:r>
          </a:p>
          <a:p>
            <a:pPr algn="r"/>
            <a:r>
              <a:rPr lang="fa-IR" sz="2400" dirty="0" smtClean="0">
                <a:solidFill>
                  <a:srgbClr val="FFFF00"/>
                </a:solidFill>
              </a:rPr>
              <a:t> ۱۲. تمرينات هوازى: </a:t>
            </a:r>
            <a:r>
              <a:rPr lang="fa-IR" sz="2400" dirty="0" smtClean="0"/>
              <a:t>ورزش با درصد حداكثر ضربان قلب در يك برنامه تمرينى هوازى مفيد است. به عنوان مثال هفته اى بار به مدت دقيقه در يك برنامه ورزشى هوازى روى تردميل تمرين كنيد. بيمار بايد اين تمرينات را به طور منظم يا طبق توصيه متخصص كاردرمانى فلج اطفال انجام دهد درمان خوب كاردرمانى فلج اطفال عمدتا بر افزايش راحتى، تسريع بهبودى و جلوگيرى از عوارض تمركز دارد.</a:t>
            </a:r>
            <a:endParaRPr lang="en-CA"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9438" y="3367609"/>
            <a:ext cx="5027762" cy="31798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918" y="3367609"/>
            <a:ext cx="5331123" cy="3179840"/>
          </a:xfrm>
          <a:prstGeom prst="rect">
            <a:avLst/>
          </a:prstGeom>
        </p:spPr>
      </p:pic>
    </p:spTree>
    <p:extLst>
      <p:ext uri="{BB962C8B-B14F-4D97-AF65-F5344CB8AC3E}">
        <p14:creationId xmlns:p14="http://schemas.microsoft.com/office/powerpoint/2010/main" val="1705751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443" y="94890"/>
            <a:ext cx="8422216" cy="1181819"/>
          </a:xfrm>
        </p:spPr>
        <p:txBody>
          <a:bodyPr/>
          <a:lstStyle/>
          <a:p>
            <a:pPr algn="r"/>
            <a:r>
              <a:rPr lang="fa-IR" sz="4400" b="1" dirty="0"/>
              <a:t>فلج اطفال چیست؟ </a:t>
            </a:r>
            <a:r>
              <a:rPr lang="fa-IR" b="1" dirty="0"/>
              <a:t/>
            </a:r>
            <a:br>
              <a:rPr lang="fa-IR" b="1" dirty="0"/>
            </a:br>
            <a:endParaRPr lang="en-CA" sz="1600" dirty="0"/>
          </a:p>
        </p:txBody>
      </p:sp>
      <p:sp>
        <p:nvSpPr>
          <p:cNvPr id="3" name="Rectangle 2"/>
          <p:cNvSpPr/>
          <p:nvPr/>
        </p:nvSpPr>
        <p:spPr>
          <a:xfrm>
            <a:off x="3161341" y="1047979"/>
            <a:ext cx="9030659" cy="2862322"/>
          </a:xfrm>
          <a:prstGeom prst="rect">
            <a:avLst/>
          </a:prstGeom>
        </p:spPr>
        <p:txBody>
          <a:bodyPr wrap="square">
            <a:spAutoFit/>
          </a:bodyPr>
          <a:lstStyle/>
          <a:p>
            <a:pPr algn="r"/>
            <a:r>
              <a:rPr lang="fa-IR" sz="2000" dirty="0" smtClean="0"/>
              <a:t>فلج اطفال یا پولیومیلیت نوعی بیماری ویروسی واگیردار است. در این بیماری ویروس پولیومیلیت به سیستم عصبی فرد حمله کرده و موجب بی‌حس شدن بالا تنه، پایین تنه، دست‌ها یا پاها و در نهایت عدم حرکت فرد بیمار می‌شود. البته بر اساس آمارهای اعلام شده توسط سازمان بهداشت جهانی  از هر ۲۰۰ نفر مبتلا به عفونت فلج اطفال، تنها یک نفر به فلج دائمی دچار می‌شود (منبع). علاوه بر ویروسی بودن فلج اطفال، یکی از دلایلی که ممکن است سبب ابتلا به این بیماری شود، استفاده از واکسن‌های خوراکی (حاوی ویروس ضعیف شده) فلج اطفال است. در واقع، از آنجا که قطره خوراکی فلج اطفال از ويروس‌های زنده ضعيف‌شده تولید می‌شود، احتمال دارد در موارد بسیار نادر این نوع واکسن خوراکی به خودی خود باعث ابتلا به فلج اطفال شود. در مواردی که این بیماری شدت می‌گیرد، ممکن است فرد دچار اختلالات و مشکلات تنفسی شده و حتی فوت شود.</a:t>
            </a:r>
            <a:endParaRPr lang="en-CA" sz="2000" dirty="0"/>
          </a:p>
        </p:txBody>
      </p:sp>
      <p:sp>
        <p:nvSpPr>
          <p:cNvPr id="4" name="Rectangle 3"/>
          <p:cNvSpPr/>
          <p:nvPr/>
        </p:nvSpPr>
        <p:spPr>
          <a:xfrm>
            <a:off x="3252158" y="3835265"/>
            <a:ext cx="8939842" cy="2554545"/>
          </a:xfrm>
          <a:prstGeom prst="rect">
            <a:avLst/>
          </a:prstGeom>
        </p:spPr>
        <p:txBody>
          <a:bodyPr wrap="square">
            <a:spAutoFit/>
          </a:bodyPr>
          <a:lstStyle/>
          <a:p>
            <a:pPr algn="r"/>
            <a:r>
              <a:rPr lang="fa-IR" sz="2000" b="0" i="0" dirty="0" smtClean="0">
                <a:effectLst/>
                <a:latin typeface="صمیم"/>
              </a:rPr>
              <a:t>فلج اطفال یک بیماری ویروسی و مسری است که اغلب بر عصب نخاع تأثیر می‌گذارد. ویروس فلج اطفال می‌تواند از راه دهان وارد بدن شده و در حلق و روده تکثیر شود و با حمله به سلول های عصبی نخاع، پیامدهای مختلفی مانند فلج شدن، مشکلات تنفسی و در برخی موارد حاد نیز مرگ را به همراه داشته باشد.  بیماری فلج اطفال دارای سه نوع خفیف، غیر فلج‌کننده و فلج‌کننده است که هر کدام علائم متفاوتی دارند. اگرچه معمولا کودکان زیر ۵ سال به این بیماری مبتلا می‌شوند، اما امکان ابتلا به فلج اطفال در بزرگسالان نیز وجود دارد. البته خبر خوب این است که با تزریق واکسن فلج اطفال نه تنها می‌توان از ابتلا به این ویروس جلوگیری کرد، بلکه سال‌ها است که این بیماری در اغلب کشور‌های دنیا از جمله ایران، ریشه کن شده است.</a:t>
            </a:r>
            <a:endParaRPr lang="en-CA" sz="2000" dirty="0"/>
          </a:p>
        </p:txBody>
      </p:sp>
    </p:spTree>
    <p:extLst>
      <p:ext uri="{BB962C8B-B14F-4D97-AF65-F5344CB8AC3E}">
        <p14:creationId xmlns:p14="http://schemas.microsoft.com/office/powerpoint/2010/main" val="4038290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92" y="119709"/>
            <a:ext cx="11812438" cy="3693319"/>
          </a:xfrm>
          <a:prstGeom prst="rect">
            <a:avLst/>
          </a:prstGeom>
        </p:spPr>
        <p:txBody>
          <a:bodyPr wrap="square">
            <a:spAutoFit/>
          </a:bodyPr>
          <a:lstStyle/>
          <a:p>
            <a:pPr algn="r"/>
            <a:r>
              <a:rPr lang="fa-IR" dirty="0" smtClean="0">
                <a:solidFill>
                  <a:srgbClr val="FF0000"/>
                </a:solidFill>
              </a:rPr>
              <a:t>سیامند رحمان</a:t>
            </a:r>
            <a:r>
              <a:rPr lang="fa-IR" dirty="0" smtClean="0"/>
              <a:t>، ورزشکار نام آوری بود که آوازه ی افتخاراتش نه تنها در ایران بلکه در جهان پیچیده و همواره به عنوان یکی از برجسته ترین پارالمپین های تاریخ ورزش افراد دارای معلولیت به شمار می رود.</a:t>
            </a:r>
          </a:p>
          <a:p>
            <a:pPr algn="r"/>
            <a:r>
              <a:rPr lang="fa-IR" dirty="0" smtClean="0"/>
              <a:t>سیامند رحمان، ورزشکار نام آوری بود که آوازه ی افتخاراتش نه تنها در ایران بلکه در جهان پیچیده و همواره به عنوان یکی از برجسته ترین پارالمپین های تاریخ ورزش افراد دارای معلولیت به شمار می رود.</a:t>
            </a:r>
          </a:p>
          <a:p>
            <a:pPr algn="r"/>
            <a:r>
              <a:rPr lang="fa-IR" dirty="0" smtClean="0"/>
              <a:t>او اول فروردین ۱۳۶۷ در شهرستان اشنویه ( استان آذربایجان غربی) متولد و در سالهای کودکی به فلج اطفال مبتلا شد.</a:t>
            </a:r>
          </a:p>
          <a:p>
            <a:pPr algn="r"/>
            <a:r>
              <a:rPr lang="fa-IR" dirty="0" smtClean="0"/>
              <a:t>از دوران کودکی روحیه ای شاد و مثال زدنی داشت و در مدرسه، با همان اندک توانایی راه رفتن، فوتبال، تنیس روی میز و والیبال بازی می کرد و از نشستن و سکون بیزار بود.</a:t>
            </a:r>
          </a:p>
          <a:p>
            <a:pPr algn="r"/>
            <a:r>
              <a:rPr lang="fa-IR" dirty="0" smtClean="0"/>
              <a:t>پس از مدتی تمرینات ورزشی اش را در رشته بدن سازی به صورت جدی تری دنبال کرد و به پیشنهاد دوستان به اردوی تیم ملی وزنه برداری رفت تا از او تست گرفته شود و سیامند که تا آن روز در رشته وزنه برداری فعالیت نکرده بود، موفق شد وزنه ۱۲۰ کیلوگرمی را بالای سرببرد و توجه مربیان را به خود جلب کند و اینگونه شد که سیامند جوان در بیست سالگی ( سال ۱۳۸۷)  به اردوی تیم ملی راه یافت.</a:t>
            </a:r>
          </a:p>
          <a:p>
            <a:pPr algn="r"/>
            <a:r>
              <a:rPr lang="fa-IR" dirty="0" smtClean="0"/>
              <a:t>در همان سال تیم ملی وزنه برداری جانبازان و معلولین برای مسابقات جهانی نیوجرسی آمریکا ( ۲۰۰۸) آماده می شد  و سیامند نیز در حالی که تنها ۱۵ روز با تیم تمرین کرده بود، در اولین رویداد برون مرزی اش شرکت کرد و توانست به نشان طلا دست یابد و ضمن شکستن رکورد جوانان جهان به میزان ۷۲.۵ کیلوگرم، لقب قوی ترین وزنه بردار جوان دارای معلولیت را نیز از آن خود کرد.</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861" y="3813028"/>
            <a:ext cx="5448300" cy="2929207"/>
          </a:xfrm>
          <a:prstGeom prst="rect">
            <a:avLst/>
          </a:prstGeom>
        </p:spPr>
      </p:pic>
    </p:spTree>
    <p:extLst>
      <p:ext uri="{BB962C8B-B14F-4D97-AF65-F5344CB8AC3E}">
        <p14:creationId xmlns:p14="http://schemas.microsoft.com/office/powerpoint/2010/main" val="616515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2309" y="239004"/>
            <a:ext cx="11740550" cy="2308324"/>
          </a:xfrm>
          <a:prstGeom prst="rect">
            <a:avLst/>
          </a:prstGeom>
        </p:spPr>
        <p:txBody>
          <a:bodyPr wrap="square">
            <a:spAutoFit/>
          </a:bodyPr>
          <a:lstStyle/>
          <a:p>
            <a:pPr algn="r"/>
            <a:r>
              <a:rPr lang="fa-IR" sz="2400" dirty="0" smtClean="0">
                <a:solidFill>
                  <a:srgbClr val="FF0000"/>
                </a:solidFill>
              </a:rPr>
              <a:t>گارينشا</a:t>
            </a:r>
            <a:r>
              <a:rPr lang="fa-IR" sz="2400" dirty="0" smtClean="0"/>
              <a:t> در زبان محلى نام نوعى پرنده كوچک است و برادرش او را به اين نام صدا مى زد و به اين لقب معروف شد با وجود اين كه از كودكى دچار فلج اطفال و انحراف در پاهاى خود بود اما به عنوان يكى از تكنيكىترين، بهترين و محبوبتريـن بازيكنان تاريخ فوتبال شناخته مى شود. مهارت بىنظير او در دريبلزدن و تكروى مشهور بود و زوج او با پله از به يادماندنى ترينهاى تاريخ جهان است. تيم برزيل در تاريخ خود هرگز ب حضور همزمان پله و گارينشا شكست نخورده است .</a:t>
            </a:r>
          </a:p>
          <a:p>
            <a:pPr algn="r"/>
            <a:r>
              <a:rPr lang="fa-IR" sz="2400" dirty="0" smtClean="0"/>
              <a:t>سرانجام در سال ١٣٣ا در سن٣١ سالگى از دني رفت.</a:t>
            </a:r>
            <a:endParaRPr lang="en-CA"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3705" y="3252159"/>
            <a:ext cx="6685471" cy="2786332"/>
          </a:xfrm>
          <a:prstGeom prst="rect">
            <a:avLst/>
          </a:prstGeom>
        </p:spPr>
      </p:pic>
    </p:spTree>
    <p:extLst>
      <p:ext uri="{BB962C8B-B14F-4D97-AF65-F5344CB8AC3E}">
        <p14:creationId xmlns:p14="http://schemas.microsoft.com/office/powerpoint/2010/main" val="1351332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0179" y="199210"/>
            <a:ext cx="4406977" cy="707886"/>
          </a:xfrm>
          <a:prstGeom prst="rect">
            <a:avLst/>
          </a:prstGeom>
        </p:spPr>
        <p:txBody>
          <a:bodyPr wrap="none">
            <a:spAutoFit/>
          </a:bodyPr>
          <a:lstStyle/>
          <a:p>
            <a:pPr algn="r"/>
            <a:r>
              <a:rPr lang="fa-IR" sz="4000" b="0" i="0" dirty="0" smtClean="0">
                <a:effectLst/>
                <a:latin typeface="صمیم"/>
              </a:rPr>
              <a:t>مراحل پیشرفت فلج اطفال</a:t>
            </a:r>
            <a:endParaRPr lang="fa-IR" sz="4000" b="0" i="0" dirty="0">
              <a:effectLst/>
              <a:latin typeface="صمیم"/>
            </a:endParaRPr>
          </a:p>
        </p:txBody>
      </p:sp>
      <p:sp>
        <p:nvSpPr>
          <p:cNvPr id="3" name="Rectangle 2"/>
          <p:cNvSpPr/>
          <p:nvPr/>
        </p:nvSpPr>
        <p:spPr>
          <a:xfrm>
            <a:off x="3479268" y="907096"/>
            <a:ext cx="8637888" cy="1323439"/>
          </a:xfrm>
          <a:prstGeom prst="rect">
            <a:avLst/>
          </a:prstGeom>
        </p:spPr>
        <p:txBody>
          <a:bodyPr wrap="square">
            <a:spAutoFit/>
          </a:bodyPr>
          <a:lstStyle/>
          <a:p>
            <a:pPr algn="r"/>
            <a:r>
              <a:rPr lang="fa-IR" sz="2000" b="0" i="0" dirty="0" smtClean="0">
                <a:effectLst/>
                <a:latin typeface="صمیم"/>
              </a:rPr>
              <a:t>با توجه به میزان تهاجم ویروس در بدن ممکن است سلول‌های عصبی آلوده شده به فلج اطفال از بین بروند یا دچار آسیب شده و زنده بمانند. اگر سلول‌ها آسیب ببینند، عضلات مربوطه فلج می‌شوند و بهبود علائم امکان‌پذیر است، اما اگر این اعصاب به طور کامل از بین بروند، فلج دائمی رخ می‌دهد. عفونت ناشی از ویروس فلج اطفال در پنج مرحله پیشرفت می‌کند:</a:t>
            </a:r>
            <a:endParaRPr lang="en-CA" sz="2000" dirty="0"/>
          </a:p>
        </p:txBody>
      </p:sp>
      <p:sp>
        <p:nvSpPr>
          <p:cNvPr id="4" name="Rectangle 3"/>
          <p:cNvSpPr/>
          <p:nvPr/>
        </p:nvSpPr>
        <p:spPr>
          <a:xfrm>
            <a:off x="4330460" y="2782259"/>
            <a:ext cx="7786696" cy="3416320"/>
          </a:xfrm>
          <a:prstGeom prst="rect">
            <a:avLst/>
          </a:prstGeom>
        </p:spPr>
        <p:txBody>
          <a:bodyPr wrap="square">
            <a:spAutoFit/>
          </a:bodyPr>
          <a:lstStyle/>
          <a:p>
            <a:pPr algn="r" fontAlgn="base">
              <a:buFont typeface="Arial" panose="020B0604020202020204" pitchFamily="34" charset="0"/>
              <a:buChar char="•"/>
            </a:pPr>
            <a:r>
              <a:rPr lang="fa-IR" sz="2400" b="1" i="0" dirty="0" smtClean="0">
                <a:solidFill>
                  <a:srgbClr val="FFC000"/>
                </a:solidFill>
                <a:effectLst/>
                <a:latin typeface="صمیم"/>
              </a:rPr>
              <a:t>مرحله اول؛ نهفتگی (دوره کمون)</a:t>
            </a:r>
            <a:r>
              <a:rPr lang="fa-IR" sz="2400" b="0" i="0" dirty="0" smtClean="0">
                <a:solidFill>
                  <a:srgbClr val="FFC000"/>
                </a:solidFill>
                <a:effectLst/>
                <a:latin typeface="صمیم"/>
              </a:rPr>
              <a:t>: </a:t>
            </a:r>
            <a:r>
              <a:rPr lang="fa-IR" sz="2400" b="0" i="0" dirty="0" smtClean="0">
                <a:effectLst/>
                <a:latin typeface="صمیم"/>
              </a:rPr>
              <a:t>اولین مرحله دارای بازه زمانی ۲ هفته‌ای است. این مرحله بلافاصله پس از ورود ویروس و ایجاد عفونت شروع می‌شود و تا بروز علائم بالینی نیز به طول می‌انجامد. در مجموع، ۹۵٪ از افراد مبتلا به این ویروس، بدون علامت باقی می‌مانند و ۵٪  دیگر شاهد علائم خواهند بود.</a:t>
            </a:r>
          </a:p>
          <a:p>
            <a:pPr algn="r" fontAlgn="base">
              <a:buFont typeface="Arial" panose="020B0604020202020204" pitchFamily="34" charset="0"/>
              <a:buChar char="•"/>
            </a:pPr>
            <a:r>
              <a:rPr lang="fa-IR" sz="2400" b="1" i="0" dirty="0" smtClean="0">
                <a:solidFill>
                  <a:srgbClr val="FFC000"/>
                </a:solidFill>
                <a:effectLst/>
                <a:latin typeface="صمیم"/>
              </a:rPr>
              <a:t>مرحله دوم؛ شروع بیماری</a:t>
            </a:r>
            <a:r>
              <a:rPr lang="fa-IR" sz="2400" b="0" i="0" dirty="0" smtClean="0">
                <a:solidFill>
                  <a:srgbClr val="FFC000"/>
                </a:solidFill>
                <a:effectLst/>
                <a:latin typeface="صمیم"/>
              </a:rPr>
              <a:t>: </a:t>
            </a:r>
            <a:r>
              <a:rPr lang="fa-IR" sz="2400" b="0" i="0" dirty="0" smtClean="0">
                <a:effectLst/>
                <a:latin typeface="صمیم"/>
              </a:rPr>
              <a:t>در این مرحله بیماری آغاز می‌شود و بیمار علائمی مشابه با علائم آنفولانزا را مشاهده می‌کند. این علائم شامل سردرد، درد عضلات و اندام‌ها، تب خفیف، گلو درد و غیره است. خوشبختانه در اکثر موارد، بیماری از این مرحله عبور نخواهد کرد و معمولا بهبود پیدا می‌کند.</a:t>
            </a:r>
            <a:endParaRPr lang="fa-IR" sz="2400" b="0" i="0" dirty="0">
              <a:effectLst/>
              <a:latin typeface="صمیم"/>
            </a:endParaRPr>
          </a:p>
        </p:txBody>
      </p:sp>
    </p:spTree>
    <p:extLst>
      <p:ext uri="{BB962C8B-B14F-4D97-AF65-F5344CB8AC3E}">
        <p14:creationId xmlns:p14="http://schemas.microsoft.com/office/powerpoint/2010/main" val="3083989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2212" y="285406"/>
            <a:ext cx="9008704" cy="6001643"/>
          </a:xfrm>
          <a:prstGeom prst="rect">
            <a:avLst/>
          </a:prstGeom>
        </p:spPr>
        <p:txBody>
          <a:bodyPr wrap="square">
            <a:spAutoFit/>
          </a:bodyPr>
          <a:lstStyle/>
          <a:p>
            <a:pPr algn="r" fontAlgn="base">
              <a:buFont typeface="Arial" panose="020B0604020202020204" pitchFamily="34" charset="0"/>
              <a:buChar char="•"/>
            </a:pPr>
            <a:r>
              <a:rPr lang="fa-IR" sz="3200" b="1" i="0" dirty="0" smtClean="0">
                <a:solidFill>
                  <a:srgbClr val="FFC000"/>
                </a:solidFill>
                <a:effectLst/>
                <a:latin typeface="صمیم"/>
              </a:rPr>
              <a:t>مرحله سوم؛ پیشرفت بیماری و بروز بیشترین فلج</a:t>
            </a:r>
            <a:r>
              <a:rPr lang="fa-IR" sz="3200" b="0" i="0" dirty="0" smtClean="0">
                <a:solidFill>
                  <a:srgbClr val="FFC000"/>
                </a:solidFill>
                <a:effectLst/>
                <a:latin typeface="صمیم"/>
              </a:rPr>
              <a:t>: </a:t>
            </a:r>
            <a:r>
              <a:rPr lang="fa-IR" sz="3200" b="0" i="0" dirty="0" smtClean="0">
                <a:effectLst/>
                <a:latin typeface="صمیم"/>
              </a:rPr>
              <a:t>در موارد معدودی که بیماری پیشرفت می‌کند، فرد دچار درد و فلج عضلات و حتی مشکلات تنفسی می‌شود. در چنین شرایطی استفاده از دستگاه تهویه مصنوعی لازم است.</a:t>
            </a:r>
          </a:p>
          <a:p>
            <a:pPr algn="r" fontAlgn="base">
              <a:buFont typeface="Arial" panose="020B0604020202020204" pitchFamily="34" charset="0"/>
              <a:buChar char="•"/>
            </a:pPr>
            <a:r>
              <a:rPr lang="fa-IR" sz="3200" b="1" i="0" dirty="0" smtClean="0">
                <a:solidFill>
                  <a:srgbClr val="FFC000"/>
                </a:solidFill>
                <a:effectLst/>
                <a:latin typeface="صمیم"/>
              </a:rPr>
              <a:t>مرحله چهارم؛ بهبودی</a:t>
            </a:r>
            <a:r>
              <a:rPr lang="fa-IR" sz="3200" b="0" i="0" dirty="0" smtClean="0">
                <a:solidFill>
                  <a:srgbClr val="FFC000"/>
                </a:solidFill>
                <a:effectLst/>
                <a:latin typeface="صمیم"/>
              </a:rPr>
              <a:t>: </a:t>
            </a:r>
            <a:r>
              <a:rPr lang="fa-IR" sz="3200" b="0" i="0" dirty="0" smtClean="0">
                <a:effectLst/>
                <a:latin typeface="صمیم"/>
              </a:rPr>
              <a:t>چهارمین مرحله زمانی اتفاق می‌افتد که قدرت عضلانی فرد بهبود پیدا کند. این فرآیند حدود ۲ سال زمان می‌برد و بیمار به طور کامل و یا جزئی بهبود پیدا می‌کند.</a:t>
            </a:r>
          </a:p>
          <a:p>
            <a:pPr algn="r" fontAlgn="base">
              <a:buFont typeface="Arial" panose="020B0604020202020204" pitchFamily="34" charset="0"/>
              <a:buChar char="•"/>
            </a:pPr>
            <a:r>
              <a:rPr lang="fa-IR" sz="3200" b="1" i="0" dirty="0" smtClean="0">
                <a:solidFill>
                  <a:srgbClr val="FFC000"/>
                </a:solidFill>
                <a:effectLst/>
                <a:latin typeface="صمیم"/>
              </a:rPr>
              <a:t>مرحله پنجم؛ فلج باقی مانده</a:t>
            </a:r>
            <a:r>
              <a:rPr lang="fa-IR" sz="3200" b="0" i="0" dirty="0" smtClean="0">
                <a:solidFill>
                  <a:srgbClr val="FFC000"/>
                </a:solidFill>
                <a:effectLst/>
                <a:latin typeface="صمیم"/>
              </a:rPr>
              <a:t>: </a:t>
            </a:r>
            <a:r>
              <a:rPr lang="fa-IR" sz="3200" b="0" i="0" dirty="0" smtClean="0">
                <a:effectLst/>
                <a:latin typeface="صمیم"/>
              </a:rPr>
              <a:t>اگر پس از گذشت ۲ سال، قدرت عضلانی بیمار بهبود نیافت و علائم فلج باقی بمانند، فلج به صورت دائمی خواهد بود. در چنین شرایطی احتمال دارد کودک دچار فلج شدن یک عضله یا چهار اندام، تحلیل عضلات، اختلال رشد استخوانی و در نهایت کوتاهی اندام شود.</a:t>
            </a:r>
            <a:endParaRPr lang="fa-IR" sz="3200" b="0" i="0" dirty="0">
              <a:effectLst/>
              <a:latin typeface="صمیم"/>
            </a:endParaRPr>
          </a:p>
        </p:txBody>
      </p:sp>
    </p:spTree>
    <p:extLst>
      <p:ext uri="{BB962C8B-B14F-4D97-AF65-F5344CB8AC3E}">
        <p14:creationId xmlns:p14="http://schemas.microsoft.com/office/powerpoint/2010/main" val="1151221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92401" y="61187"/>
            <a:ext cx="4488729" cy="769441"/>
          </a:xfrm>
          <a:prstGeom prst="rect">
            <a:avLst/>
          </a:prstGeom>
        </p:spPr>
        <p:txBody>
          <a:bodyPr wrap="none">
            <a:spAutoFit/>
          </a:bodyPr>
          <a:lstStyle/>
          <a:p>
            <a:pPr algn="r"/>
            <a:r>
              <a:rPr lang="fa-IR" sz="4400" b="0" i="0" dirty="0" smtClean="0">
                <a:effectLst/>
                <a:latin typeface="صمیم"/>
              </a:rPr>
              <a:t>انواع فلج اطفال چیست؟</a:t>
            </a:r>
            <a:endParaRPr lang="fa-IR" sz="4400" b="0" i="0" dirty="0">
              <a:effectLst/>
              <a:latin typeface="صمیم"/>
            </a:endParaRPr>
          </a:p>
        </p:txBody>
      </p:sp>
      <p:sp>
        <p:nvSpPr>
          <p:cNvPr id="3" name="Rectangle 2"/>
          <p:cNvSpPr/>
          <p:nvPr/>
        </p:nvSpPr>
        <p:spPr>
          <a:xfrm>
            <a:off x="2331184" y="830628"/>
            <a:ext cx="9749946" cy="830997"/>
          </a:xfrm>
          <a:prstGeom prst="rect">
            <a:avLst/>
          </a:prstGeom>
        </p:spPr>
        <p:txBody>
          <a:bodyPr wrap="square">
            <a:spAutoFit/>
          </a:bodyPr>
          <a:lstStyle/>
          <a:p>
            <a:pPr algn="r"/>
            <a:r>
              <a:rPr lang="fa-IR" sz="2400" b="0" i="0" dirty="0" smtClean="0">
                <a:effectLst/>
                <a:latin typeface="صمیم"/>
              </a:rPr>
              <a:t>فلج اطفال یا پولیومیلیت را می‌توان به سه نوع مختلف تقسیم کرد که هریک از آنها دارای علائم و مشخصات خاصی هستند</a:t>
            </a:r>
            <a:endParaRPr lang="en-CA" sz="2400" dirty="0"/>
          </a:p>
        </p:txBody>
      </p:sp>
      <p:sp>
        <p:nvSpPr>
          <p:cNvPr id="4" name="Rectangle 3"/>
          <p:cNvSpPr/>
          <p:nvPr/>
        </p:nvSpPr>
        <p:spPr>
          <a:xfrm>
            <a:off x="9509592" y="1784735"/>
            <a:ext cx="2571538" cy="646331"/>
          </a:xfrm>
          <a:prstGeom prst="rect">
            <a:avLst/>
          </a:prstGeom>
        </p:spPr>
        <p:txBody>
          <a:bodyPr wrap="none">
            <a:spAutoFit/>
          </a:bodyPr>
          <a:lstStyle/>
          <a:p>
            <a:pPr algn="just"/>
            <a:r>
              <a:rPr lang="fa-IR" sz="3600" b="0" i="0" dirty="0" smtClean="0">
                <a:solidFill>
                  <a:srgbClr val="FFC000"/>
                </a:solidFill>
                <a:effectLst/>
                <a:latin typeface="صمیم"/>
              </a:rPr>
              <a:t>فلج اطفال خفیف</a:t>
            </a:r>
            <a:endParaRPr lang="fa-IR" sz="3600" b="0" i="0" dirty="0">
              <a:solidFill>
                <a:srgbClr val="FFC000"/>
              </a:solidFill>
              <a:effectLst/>
              <a:latin typeface="صمیم"/>
            </a:endParaRPr>
          </a:p>
        </p:txBody>
      </p:sp>
      <p:sp>
        <p:nvSpPr>
          <p:cNvPr id="6" name="Rectangle 5"/>
          <p:cNvSpPr/>
          <p:nvPr/>
        </p:nvSpPr>
        <p:spPr>
          <a:xfrm>
            <a:off x="1966823" y="2301432"/>
            <a:ext cx="10225177" cy="1569660"/>
          </a:xfrm>
          <a:prstGeom prst="rect">
            <a:avLst/>
          </a:prstGeom>
        </p:spPr>
        <p:txBody>
          <a:bodyPr wrap="square">
            <a:spAutoFit/>
          </a:bodyPr>
          <a:lstStyle/>
          <a:p>
            <a:pPr algn="r"/>
            <a:r>
              <a:rPr lang="fa-IR" sz="2400" dirty="0" smtClean="0"/>
              <a:t>فلج اطفال خفیف ضعیف‌ترین شکل این بیماری است که معمولا کودکان را تحت تاثیر قرار می‌دهد. خطرات احتمالی این نوع فلج اطفال شامل التهاب دستگاه گوارش و ایجاد عفونت خفیف در دستگاه تنفسی است که معمولا طی ۷ روز بهبود پیدا می‌کنند. به طور معمول، این علائم ۳ الی ۵ روز پس از ابتلا به ویروس ظاهر می‌شوند و هیچ تاثیری بر سیستم عصبی ندارد.</a:t>
            </a:r>
            <a:endParaRPr lang="en-CA" sz="2400" dirty="0"/>
          </a:p>
        </p:txBody>
      </p:sp>
      <p:sp>
        <p:nvSpPr>
          <p:cNvPr id="7" name="Rectangle 6"/>
          <p:cNvSpPr/>
          <p:nvPr/>
        </p:nvSpPr>
        <p:spPr>
          <a:xfrm>
            <a:off x="8861979" y="4062282"/>
            <a:ext cx="3219151" cy="584775"/>
          </a:xfrm>
          <a:prstGeom prst="rect">
            <a:avLst/>
          </a:prstGeom>
        </p:spPr>
        <p:txBody>
          <a:bodyPr wrap="none">
            <a:spAutoFit/>
          </a:bodyPr>
          <a:lstStyle/>
          <a:p>
            <a:pPr algn="r"/>
            <a:r>
              <a:rPr lang="fa-IR" sz="3200" b="0" i="0" dirty="0" smtClean="0">
                <a:solidFill>
                  <a:srgbClr val="FFC000"/>
                </a:solidFill>
                <a:effectLst/>
                <a:latin typeface="صمیم"/>
              </a:rPr>
              <a:t>فلج اطفال غیر فلج‌کننده</a:t>
            </a:r>
            <a:endParaRPr lang="fa-IR" sz="3200" b="0" i="0" dirty="0">
              <a:solidFill>
                <a:srgbClr val="FFC000"/>
              </a:solidFill>
              <a:effectLst/>
              <a:latin typeface="صمیم"/>
            </a:endParaRPr>
          </a:p>
        </p:txBody>
      </p:sp>
      <p:sp>
        <p:nvSpPr>
          <p:cNvPr id="8" name="Rectangle 7"/>
          <p:cNvSpPr/>
          <p:nvPr/>
        </p:nvSpPr>
        <p:spPr>
          <a:xfrm>
            <a:off x="2331185" y="4647057"/>
            <a:ext cx="9749946" cy="1569660"/>
          </a:xfrm>
          <a:prstGeom prst="rect">
            <a:avLst/>
          </a:prstGeom>
        </p:spPr>
        <p:txBody>
          <a:bodyPr wrap="square">
            <a:spAutoFit/>
          </a:bodyPr>
          <a:lstStyle/>
          <a:p>
            <a:pPr algn="r"/>
            <a:r>
              <a:rPr lang="fa-IR" sz="2400" dirty="0" smtClean="0"/>
              <a:t>فلج اطفال غیر فلج‌کننده نوع شدیدتر از فلج اطفال خفیف است که حدود ۱% از افراد را مبتلا می‌کند. دوره پنهان برای بیماری فلج اطفال غیر فلج‌کننده بین ۳ الی ۶ روز است.  اگرچه این بیماری تقریبا ۱ تا ۱۰ روز به طول می‌انجامد اما باعث فلج اندام‌ها نمی‌شود. علائم فلج اطفال غیر فلج‌کننده بسیار خفیف است و با نشانه‌های بیماری آنفولانزا اشتباه گرفته می‌شود.</a:t>
            </a:r>
            <a:endParaRPr lang="en-CA" sz="2400" dirty="0"/>
          </a:p>
        </p:txBody>
      </p:sp>
    </p:spTree>
    <p:extLst>
      <p:ext uri="{BB962C8B-B14F-4D97-AF65-F5344CB8AC3E}">
        <p14:creationId xmlns:p14="http://schemas.microsoft.com/office/powerpoint/2010/main" val="114142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8354" y="90451"/>
            <a:ext cx="3483646" cy="769441"/>
          </a:xfrm>
          <a:prstGeom prst="rect">
            <a:avLst/>
          </a:prstGeom>
        </p:spPr>
        <p:txBody>
          <a:bodyPr wrap="none">
            <a:spAutoFit/>
          </a:bodyPr>
          <a:lstStyle/>
          <a:p>
            <a:pPr algn="r"/>
            <a:r>
              <a:rPr lang="fa-IR" sz="4400" b="0" i="0" dirty="0" smtClean="0">
                <a:solidFill>
                  <a:srgbClr val="FFC000"/>
                </a:solidFill>
                <a:effectLst/>
                <a:latin typeface="صمیم"/>
              </a:rPr>
              <a:t>فلج اطفال فلج‌کننده</a:t>
            </a:r>
            <a:endParaRPr lang="fa-IR" sz="4400" b="0" i="0" dirty="0">
              <a:solidFill>
                <a:srgbClr val="FFC000"/>
              </a:solidFill>
              <a:effectLst/>
              <a:latin typeface="صمیم"/>
            </a:endParaRPr>
          </a:p>
        </p:txBody>
      </p:sp>
      <p:sp>
        <p:nvSpPr>
          <p:cNvPr id="3" name="Rectangle 2"/>
          <p:cNvSpPr/>
          <p:nvPr/>
        </p:nvSpPr>
        <p:spPr>
          <a:xfrm>
            <a:off x="759124" y="859892"/>
            <a:ext cx="11283351" cy="1938992"/>
          </a:xfrm>
          <a:prstGeom prst="rect">
            <a:avLst/>
          </a:prstGeom>
        </p:spPr>
        <p:txBody>
          <a:bodyPr wrap="square">
            <a:spAutoFit/>
          </a:bodyPr>
          <a:lstStyle/>
          <a:p>
            <a:pPr algn="r"/>
            <a:r>
              <a:rPr lang="fa-IR" sz="2400" dirty="0" smtClean="0"/>
              <a:t>فلج اطفال فلج‌کننده حادترین و نادرترین شکل این بیماری است و زمانی اتفاق می‌افتد که ویروس به مغز و نخاع فرد حمله کند. اگرچه علائم این بیماری در ابتدا مشابه علائم اولیه فلج اطفال غیر فلج‌کننده است اما در نهایت ممکن است منجر به فلج دائمی برخی از اعضای بدن و عضلات، کوتاهی پا، مشکلات تنفسی و گفتاری شود. اما تقریبا با گذشت ۷ روز، علائم جدیدی نمایان می‌شوند. بر اساس اینکه فلج اطفال فلج‌کننده چه قسمت‌هایی از بدن را تحت تاثیر قرار می‌دهد، به آن فلج اطفال نخاعی یا فلج اطفال پیازی نیز گفته می‌شود.</a:t>
            </a:r>
            <a:endParaRPr lang="en-C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1" y="3792567"/>
            <a:ext cx="4128908" cy="23753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949" y="3792567"/>
            <a:ext cx="1895475" cy="2409825"/>
          </a:xfrm>
          <a:prstGeom prst="rect">
            <a:avLst/>
          </a:prstGeom>
        </p:spPr>
      </p:pic>
    </p:spTree>
    <p:extLst>
      <p:ext uri="{BB962C8B-B14F-4D97-AF65-F5344CB8AC3E}">
        <p14:creationId xmlns:p14="http://schemas.microsoft.com/office/powerpoint/2010/main" val="202510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3748" y="121572"/>
            <a:ext cx="3324949" cy="646331"/>
          </a:xfrm>
          <a:prstGeom prst="rect">
            <a:avLst/>
          </a:prstGeom>
        </p:spPr>
        <p:txBody>
          <a:bodyPr wrap="none">
            <a:spAutoFit/>
          </a:bodyPr>
          <a:lstStyle/>
          <a:p>
            <a:pPr algn="r"/>
            <a:r>
              <a:rPr lang="fa-IR" sz="3600" b="0" i="0" dirty="0" smtClean="0">
                <a:solidFill>
                  <a:srgbClr val="FFC000"/>
                </a:solidFill>
                <a:effectLst/>
                <a:latin typeface="صمیم"/>
              </a:rPr>
              <a:t>نحوه انتقال فلج اطفال</a:t>
            </a:r>
            <a:endParaRPr lang="fa-IR" sz="3600" b="0" i="0" dirty="0">
              <a:solidFill>
                <a:srgbClr val="FFC000"/>
              </a:solidFill>
              <a:effectLst/>
              <a:latin typeface="صمیم"/>
            </a:endParaRPr>
          </a:p>
        </p:txBody>
      </p:sp>
      <p:sp>
        <p:nvSpPr>
          <p:cNvPr id="3" name="Rectangle 2"/>
          <p:cNvSpPr/>
          <p:nvPr/>
        </p:nvSpPr>
        <p:spPr>
          <a:xfrm>
            <a:off x="779253" y="767903"/>
            <a:ext cx="11412747" cy="707886"/>
          </a:xfrm>
          <a:prstGeom prst="rect">
            <a:avLst/>
          </a:prstGeom>
        </p:spPr>
        <p:txBody>
          <a:bodyPr wrap="square">
            <a:spAutoFit/>
          </a:bodyPr>
          <a:lstStyle/>
          <a:p>
            <a:pPr algn="r"/>
            <a:r>
              <a:rPr lang="fa-IR" sz="2000" b="0" i="0" dirty="0" smtClean="0">
                <a:effectLst/>
                <a:latin typeface="صمیم"/>
              </a:rPr>
              <a:t>فلج اطفال یا پولیومیلیت نوعی بیماری ویروسی و مسری است که حتی اگر فرد فقط ناقل آن باشد و علائم این بیماری را نداشته باشد، همچنان به راحتی می‌تواند آن را به دیگران انتقال دهد. این ویروس عموما از دو راه منتقل می‌شود:</a:t>
            </a:r>
            <a:endParaRPr lang="en-CA" sz="2000" dirty="0"/>
          </a:p>
        </p:txBody>
      </p:sp>
      <p:sp>
        <p:nvSpPr>
          <p:cNvPr id="4" name="Rectangle 3"/>
          <p:cNvSpPr/>
          <p:nvPr/>
        </p:nvSpPr>
        <p:spPr>
          <a:xfrm>
            <a:off x="1155940" y="1549266"/>
            <a:ext cx="10860656" cy="3046988"/>
          </a:xfrm>
          <a:prstGeom prst="rect">
            <a:avLst/>
          </a:prstGeom>
        </p:spPr>
        <p:txBody>
          <a:bodyPr wrap="square">
            <a:spAutoFit/>
          </a:bodyPr>
          <a:lstStyle/>
          <a:p>
            <a:pPr algn="r" fontAlgn="base">
              <a:buFont typeface="Arial" panose="020B0604020202020204" pitchFamily="34" charset="0"/>
              <a:buChar char="•"/>
            </a:pPr>
            <a:r>
              <a:rPr lang="fa-IR" sz="2400" b="1" i="0" dirty="0" smtClean="0">
                <a:solidFill>
                  <a:srgbClr val="FFFF00"/>
                </a:solidFill>
                <a:effectLst/>
                <a:latin typeface="صمیم"/>
              </a:rPr>
              <a:t>سرفه و عطسه</a:t>
            </a:r>
            <a:r>
              <a:rPr lang="fa-IR" sz="2400" b="0" i="0" dirty="0" smtClean="0">
                <a:solidFill>
                  <a:srgbClr val="FFFF00"/>
                </a:solidFill>
                <a:effectLst/>
                <a:latin typeface="صمیم"/>
              </a:rPr>
              <a:t>: </a:t>
            </a:r>
            <a:r>
              <a:rPr lang="fa-IR" sz="2400" b="0" i="0" dirty="0" smtClean="0">
                <a:effectLst/>
                <a:latin typeface="صمیم"/>
              </a:rPr>
              <a:t>سریع‌ترین روش انتقال این ویروس به دیگران از طریق عطسه و سرفه است، چرا که ویروس فلج اطفال می‌تواند پس از عطسه و سرفه فرد مبتلا به سرعت در هوا پخش و به افراد سالم منتقل شود. این ویروس پس از ورود به بدن فرد سالم در حلق و مجاری گوارشی وی تکثیر می‌شود و سپس از طریق جریان خون و مایع لنف، کل بدن را درگیر می‌کند.</a:t>
            </a:r>
          </a:p>
          <a:p>
            <a:pPr algn="r" fontAlgn="base">
              <a:buFont typeface="Arial" panose="020B0604020202020204" pitchFamily="34" charset="0"/>
              <a:buChar char="•"/>
            </a:pPr>
            <a:r>
              <a:rPr lang="fa-IR" sz="2400" b="1" i="0" dirty="0" smtClean="0">
                <a:solidFill>
                  <a:srgbClr val="FFFF00"/>
                </a:solidFill>
                <a:effectLst/>
                <a:latin typeface="صمیم"/>
              </a:rPr>
              <a:t>مدفوع</a:t>
            </a:r>
            <a:r>
              <a:rPr lang="fa-IR" sz="2400" b="0" i="0" dirty="0" smtClean="0">
                <a:solidFill>
                  <a:srgbClr val="FFFF00"/>
                </a:solidFill>
                <a:effectLst/>
                <a:latin typeface="صمیم"/>
              </a:rPr>
              <a:t>: </a:t>
            </a:r>
            <a:r>
              <a:rPr lang="fa-IR" sz="2400" b="0" i="0" dirty="0" smtClean="0">
                <a:effectLst/>
                <a:latin typeface="صمیم"/>
              </a:rPr>
              <a:t>ویروس فلج اطفال در افراد مبتلا (حتی در صورت عدم وجود علائم آشکار) از طریق مدفوع آنها دفع می‌شود. حال اگر ویروس فلج اطفال وارد سیستم آب‌رسانی و تغذیه شود و افراد سالم آن آب را بنوشند و یا از آن استفاده کنند، ویروس به آنها سرایت خواهد کرد. این امر سبب افزایش احتمال ابتلا به این بیماری در مناطق آلوده و محروم می‌شود.</a:t>
            </a:r>
            <a:endParaRPr lang="fa-IR" sz="2400" b="0" i="0" dirty="0">
              <a:effectLst/>
              <a:latin typeface="صمیم"/>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785" y="4461295"/>
            <a:ext cx="5365630" cy="1982638"/>
          </a:xfrm>
          <a:prstGeom prst="rect">
            <a:avLst/>
          </a:prstGeom>
        </p:spPr>
      </p:pic>
    </p:spTree>
    <p:extLst>
      <p:ext uri="{BB962C8B-B14F-4D97-AF65-F5344CB8AC3E}">
        <p14:creationId xmlns:p14="http://schemas.microsoft.com/office/powerpoint/2010/main" val="349873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57194" y="65171"/>
            <a:ext cx="3034806" cy="769441"/>
          </a:xfrm>
          <a:prstGeom prst="rect">
            <a:avLst/>
          </a:prstGeom>
        </p:spPr>
        <p:txBody>
          <a:bodyPr wrap="none">
            <a:spAutoFit/>
          </a:bodyPr>
          <a:lstStyle/>
          <a:p>
            <a:pPr algn="r"/>
            <a:r>
              <a:rPr lang="fa-IR" sz="4400" b="0" i="0" dirty="0" smtClean="0">
                <a:solidFill>
                  <a:srgbClr val="FFC000"/>
                </a:solidFill>
                <a:effectLst/>
                <a:latin typeface="صمیم"/>
              </a:rPr>
              <a:t>علائم فلج اطفال</a:t>
            </a:r>
            <a:endParaRPr lang="fa-IR" sz="4400" b="0" i="0" dirty="0">
              <a:solidFill>
                <a:srgbClr val="FFC000"/>
              </a:solidFill>
              <a:effectLst/>
              <a:latin typeface="صمیم"/>
            </a:endParaRPr>
          </a:p>
        </p:txBody>
      </p:sp>
      <p:sp>
        <p:nvSpPr>
          <p:cNvPr id="3" name="Rectangle 2"/>
          <p:cNvSpPr/>
          <p:nvPr/>
        </p:nvSpPr>
        <p:spPr>
          <a:xfrm>
            <a:off x="537713" y="834612"/>
            <a:ext cx="11654287" cy="1815882"/>
          </a:xfrm>
          <a:prstGeom prst="rect">
            <a:avLst/>
          </a:prstGeom>
        </p:spPr>
        <p:txBody>
          <a:bodyPr wrap="square">
            <a:spAutoFit/>
          </a:bodyPr>
          <a:lstStyle/>
          <a:p>
            <a:pPr algn="r"/>
            <a:r>
              <a:rPr lang="fa-IR" sz="2800" b="0" i="0" dirty="0" smtClean="0">
                <a:effectLst/>
                <a:latin typeface="صمیم"/>
              </a:rPr>
              <a:t>در دوره نهفتگی حدود ۹۰ الی ۹۵ درصد از افراد مبتلا به این ویروس، هیچ‌گونه علائمی ندارند. البته باید در نظر داشت که عدم وجود علائم فلج اطفال به معنای عدم انتقال آن نیست و حتی اگر علائم فلج اطفال پنهان باشند، افراد مبتلا به این بیماری همچنان ناقل ویروس آن هستند. به طور کلی، شایع‌ترین علائم فلج اطفال شامل موارد زیر است:</a:t>
            </a:r>
            <a:endParaRPr lang="en-CA" sz="2800" dirty="0"/>
          </a:p>
        </p:txBody>
      </p:sp>
      <p:sp>
        <p:nvSpPr>
          <p:cNvPr id="4" name="Rectangle 3"/>
          <p:cNvSpPr/>
          <p:nvPr/>
        </p:nvSpPr>
        <p:spPr>
          <a:xfrm>
            <a:off x="5870665" y="2650494"/>
            <a:ext cx="6096000" cy="3693319"/>
          </a:xfrm>
          <a:prstGeom prst="rect">
            <a:avLst/>
          </a:prstGeom>
        </p:spPr>
        <p:txBody>
          <a:bodyPr>
            <a:spAutoFit/>
          </a:bodyPr>
          <a:lstStyle/>
          <a:p>
            <a:pPr algn="r" fontAlgn="base">
              <a:buFont typeface="Arial" panose="020B0604020202020204" pitchFamily="34" charset="0"/>
              <a:buChar char="•"/>
            </a:pPr>
            <a:r>
              <a:rPr lang="fa-IR" b="0" i="0" dirty="0" smtClean="0">
                <a:effectLst/>
                <a:latin typeface="صمیم"/>
              </a:rPr>
              <a:t>تب</a:t>
            </a:r>
          </a:p>
          <a:p>
            <a:pPr algn="r" fontAlgn="base">
              <a:buFont typeface="Arial" panose="020B0604020202020204" pitchFamily="34" charset="0"/>
              <a:buChar char="•"/>
            </a:pPr>
            <a:r>
              <a:rPr lang="fa-IR" b="0" i="0" dirty="0" smtClean="0">
                <a:effectLst/>
                <a:latin typeface="صمیم"/>
              </a:rPr>
              <a:t>گلو درد</a:t>
            </a:r>
          </a:p>
          <a:p>
            <a:pPr algn="r" fontAlgn="base">
              <a:buFont typeface="Arial" panose="020B0604020202020204" pitchFamily="34" charset="0"/>
              <a:buChar char="•"/>
            </a:pPr>
            <a:r>
              <a:rPr lang="fa-IR" b="0" i="0" dirty="0" smtClean="0">
                <a:effectLst/>
                <a:latin typeface="صمیم"/>
              </a:rPr>
              <a:t>بی اشتهایی</a:t>
            </a:r>
          </a:p>
          <a:p>
            <a:pPr algn="r" fontAlgn="base">
              <a:buFont typeface="Arial" panose="020B0604020202020204" pitchFamily="34" charset="0"/>
              <a:buChar char="•"/>
            </a:pPr>
            <a:r>
              <a:rPr lang="fa-IR" b="0" i="0" dirty="0" smtClean="0">
                <a:effectLst/>
                <a:latin typeface="صمیم"/>
              </a:rPr>
              <a:t>حالت تهوع</a:t>
            </a:r>
          </a:p>
          <a:p>
            <a:pPr algn="r" fontAlgn="base">
              <a:buFont typeface="Arial" panose="020B0604020202020204" pitchFamily="34" charset="0"/>
              <a:buChar char="•"/>
            </a:pPr>
            <a:r>
              <a:rPr lang="fa-IR" b="0" i="0" dirty="0" smtClean="0">
                <a:effectLst/>
                <a:latin typeface="صمیم"/>
              </a:rPr>
              <a:t>استفراغ</a:t>
            </a:r>
          </a:p>
          <a:p>
            <a:pPr algn="r" fontAlgn="base">
              <a:buFont typeface="Arial" panose="020B0604020202020204" pitchFamily="34" charset="0"/>
              <a:buChar char="•"/>
            </a:pPr>
            <a:r>
              <a:rPr lang="fa-IR" b="0" i="0" dirty="0" smtClean="0">
                <a:effectLst/>
                <a:latin typeface="صمیم"/>
              </a:rPr>
              <a:t>دل درد</a:t>
            </a:r>
          </a:p>
          <a:p>
            <a:pPr algn="r" fontAlgn="base">
              <a:buFont typeface="Arial" panose="020B0604020202020204" pitchFamily="34" charset="0"/>
              <a:buChar char="•"/>
            </a:pPr>
            <a:r>
              <a:rPr lang="fa-IR" b="0" i="0" dirty="0" smtClean="0">
                <a:effectLst/>
                <a:latin typeface="صمیم"/>
              </a:rPr>
              <a:t>یبوست</a:t>
            </a:r>
          </a:p>
          <a:p>
            <a:pPr algn="r" fontAlgn="base">
              <a:buFont typeface="Arial" panose="020B0604020202020204" pitchFamily="34" charset="0"/>
              <a:buChar char="•"/>
            </a:pPr>
            <a:r>
              <a:rPr lang="fa-IR" b="0" i="0" dirty="0" smtClean="0">
                <a:effectLst/>
                <a:latin typeface="صمیم"/>
              </a:rPr>
              <a:t>ضعف</a:t>
            </a:r>
          </a:p>
          <a:p>
            <a:pPr algn="r" fontAlgn="base">
              <a:buFont typeface="Arial" panose="020B0604020202020204" pitchFamily="34" charset="0"/>
              <a:buChar char="•"/>
            </a:pPr>
            <a:r>
              <a:rPr lang="fa-IR" b="0" i="0" dirty="0" smtClean="0">
                <a:effectLst/>
                <a:latin typeface="صمیم"/>
              </a:rPr>
              <a:t>از دست دادن کنترل عضلات</a:t>
            </a:r>
          </a:p>
          <a:p>
            <a:pPr algn="r" fontAlgn="base">
              <a:buFont typeface="Arial" panose="020B0604020202020204" pitchFamily="34" charset="0"/>
              <a:buChar char="•"/>
            </a:pPr>
            <a:r>
              <a:rPr lang="fa-IR" b="0" i="0" dirty="0" smtClean="0">
                <a:effectLst/>
                <a:latin typeface="صمیم"/>
              </a:rPr>
              <a:t>مننژیت</a:t>
            </a:r>
          </a:p>
          <a:p>
            <a:pPr algn="r" fontAlgn="base">
              <a:buFont typeface="Arial" panose="020B0604020202020204" pitchFamily="34" charset="0"/>
              <a:buChar char="•"/>
            </a:pPr>
            <a:r>
              <a:rPr lang="fa-IR" b="0" i="0" dirty="0" smtClean="0">
                <a:effectLst/>
                <a:latin typeface="صمیم"/>
              </a:rPr>
              <a:t>درد عضلانی</a:t>
            </a:r>
          </a:p>
          <a:p>
            <a:pPr algn="r" fontAlgn="base">
              <a:buFont typeface="Arial" panose="020B0604020202020204" pitchFamily="34" charset="0"/>
              <a:buChar char="•"/>
            </a:pPr>
            <a:r>
              <a:rPr lang="fa-IR" b="0" i="0" u="none" strike="noStrike" dirty="0" smtClean="0">
                <a:effectLst/>
                <a:latin typeface="وزیر 1"/>
                <a:hlinkClick r:id="rId2"/>
              </a:rPr>
              <a:t>کوتاهی پا</a:t>
            </a:r>
            <a:endParaRPr lang="fa-IR" b="0" i="0" dirty="0" smtClean="0">
              <a:effectLst/>
              <a:latin typeface="صمیم"/>
            </a:endParaRPr>
          </a:p>
          <a:p>
            <a:pPr algn="r" fontAlgn="base">
              <a:buFont typeface="Arial" panose="020B0604020202020204" pitchFamily="34" charset="0"/>
              <a:buChar char="•"/>
            </a:pPr>
            <a:r>
              <a:rPr lang="fa-IR" b="0" i="0" dirty="0" smtClean="0">
                <a:effectLst/>
                <a:latin typeface="صمیم"/>
              </a:rPr>
              <a:t>فلج‌ شدن کامل</a:t>
            </a:r>
            <a:endParaRPr lang="fa-IR" b="0" i="0" dirty="0">
              <a:effectLst/>
              <a:latin typeface="صمیم"/>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725" y="3158706"/>
            <a:ext cx="5727940" cy="3293853"/>
          </a:xfrm>
          <a:prstGeom prst="rect">
            <a:avLst/>
          </a:prstGeom>
        </p:spPr>
      </p:pic>
    </p:spTree>
    <p:extLst>
      <p:ext uri="{BB962C8B-B14F-4D97-AF65-F5344CB8AC3E}">
        <p14:creationId xmlns:p14="http://schemas.microsoft.com/office/powerpoint/2010/main" val="1518229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3881" y="81614"/>
            <a:ext cx="3874779" cy="830997"/>
          </a:xfrm>
          <a:prstGeom prst="rect">
            <a:avLst/>
          </a:prstGeom>
        </p:spPr>
        <p:txBody>
          <a:bodyPr wrap="none">
            <a:spAutoFit/>
          </a:bodyPr>
          <a:lstStyle/>
          <a:p>
            <a:pPr algn="r"/>
            <a:r>
              <a:rPr lang="fa-IR" sz="4800" b="0" i="0" dirty="0" smtClean="0">
                <a:solidFill>
                  <a:srgbClr val="FFC000"/>
                </a:solidFill>
                <a:effectLst/>
                <a:latin typeface="صمیم"/>
              </a:rPr>
              <a:t>تشخیص فلج اطفال</a:t>
            </a:r>
            <a:endParaRPr lang="fa-IR" sz="4800" b="0" i="0" dirty="0">
              <a:solidFill>
                <a:srgbClr val="FFC000"/>
              </a:solidFill>
              <a:effectLst/>
              <a:latin typeface="صمیم"/>
            </a:endParaRPr>
          </a:p>
        </p:txBody>
      </p:sp>
      <p:sp>
        <p:nvSpPr>
          <p:cNvPr id="3" name="Rectangle 2"/>
          <p:cNvSpPr/>
          <p:nvPr/>
        </p:nvSpPr>
        <p:spPr>
          <a:xfrm>
            <a:off x="552091" y="1179543"/>
            <a:ext cx="11438626" cy="4154984"/>
          </a:xfrm>
          <a:prstGeom prst="rect">
            <a:avLst/>
          </a:prstGeom>
        </p:spPr>
        <p:txBody>
          <a:bodyPr wrap="square">
            <a:spAutoFit/>
          </a:bodyPr>
          <a:lstStyle/>
          <a:p>
            <a:pPr algn="r"/>
            <a:r>
              <a:rPr lang="fa-IR" sz="2400" b="0" i="0" dirty="0" smtClean="0">
                <a:effectLst/>
                <a:latin typeface="صمیم"/>
              </a:rPr>
              <a:t>اولین قدم برای تشخیص فلج اطفال، مراجعه به پزشک است. پزشک متخصص با بررسی علائم، سابقه واکسیناسیون و کسب اطلاعات درباره سفرهای اخیر فرد، ابتلا یا عدم ابتلا به این بیماری را مورد ارزیابی قرار می‌دهد. البته از آنجایی که علائم فلج اطفال بسیار شبیه به علائم آنفولانزا است، پزشک آزمایش‌های دیگری مانند بررسی مایع اطراف مغز و نخاع، </a:t>
            </a:r>
            <a:r>
              <a:rPr lang="en-CA" sz="2400" b="0" i="0" dirty="0" smtClean="0">
                <a:effectLst/>
                <a:latin typeface="صمیم"/>
              </a:rPr>
              <a:t>MRI، </a:t>
            </a:r>
            <a:r>
              <a:rPr lang="fa-IR" sz="2400" b="0" i="0" dirty="0" smtClean="0">
                <a:effectLst/>
                <a:latin typeface="صمیم"/>
              </a:rPr>
              <a:t>آزمایش بزاق گلو و آزمایش مدفوع را جهت رد احتمال ابتلا به بیماری‌های ویروسی دیگر و تایید ابتلا به این بیماری تجویز می‌کند. پزشک متخصص جهت تشخیص دقیق فلج اطفال، آزمایشات خاصی را انجام می‌دهد که شامل:</a:t>
            </a:r>
          </a:p>
          <a:p>
            <a:pPr algn="r" fontAlgn="base">
              <a:buFont typeface="Arial" panose="020B0604020202020204" pitchFamily="34" charset="0"/>
              <a:buChar char="•"/>
            </a:pPr>
            <a:r>
              <a:rPr lang="fa-IR" sz="2400" b="1" i="0" dirty="0" smtClean="0">
                <a:solidFill>
                  <a:srgbClr val="FFFF00"/>
                </a:solidFill>
                <a:effectLst/>
                <a:latin typeface="صمیم"/>
              </a:rPr>
              <a:t>نمونه‌برداری</a:t>
            </a:r>
            <a:r>
              <a:rPr lang="fa-IR" sz="2400" b="0" i="0" dirty="0" smtClean="0">
                <a:solidFill>
                  <a:srgbClr val="FFFF00"/>
                </a:solidFill>
                <a:effectLst/>
                <a:latin typeface="صمیم"/>
              </a:rPr>
              <a:t>: </a:t>
            </a:r>
            <a:r>
              <a:rPr lang="fa-IR" sz="2400" b="0" i="0" dirty="0" smtClean="0">
                <a:effectLst/>
                <a:latin typeface="صمیم"/>
              </a:rPr>
              <a:t>در این نوع آزمایش، ابتدا پزشک از مدفوع و مخاط گلوی فرد نمونه‌برداری می‌کند. سپس در آزمایشگاه، ویروس‌های نمونه را تکثیر داده و با میکروسکوپ آنها را بررسی می‌کند.</a:t>
            </a:r>
          </a:p>
          <a:p>
            <a:pPr algn="r" fontAlgn="base">
              <a:buFont typeface="Arial" panose="020B0604020202020204" pitchFamily="34" charset="0"/>
              <a:buChar char="•"/>
            </a:pPr>
            <a:r>
              <a:rPr lang="fa-IR" sz="2400" b="1" i="0" dirty="0" smtClean="0">
                <a:solidFill>
                  <a:srgbClr val="FFFF00"/>
                </a:solidFill>
                <a:effectLst/>
                <a:latin typeface="صمیم"/>
              </a:rPr>
              <a:t>آزمایش خون</a:t>
            </a:r>
            <a:r>
              <a:rPr lang="fa-IR" sz="2400" b="0" i="0" dirty="0" smtClean="0">
                <a:effectLst/>
                <a:latin typeface="صمیم"/>
              </a:rPr>
              <a:t>: هدف اصلی از انجام آزمایش خون، بررسی آنتی بادی فلج اطفال است. اگر در جواب آزمایش، علائم آنتی باکتریال فلج اطفال وجود داشته باشد، فرد مبتلا به این ویروس است.</a:t>
            </a:r>
          </a:p>
          <a:p>
            <a:pPr algn="r" fontAlgn="base">
              <a:buFont typeface="Arial" panose="020B0604020202020204" pitchFamily="34" charset="0"/>
              <a:buChar char="•"/>
            </a:pPr>
            <a:r>
              <a:rPr lang="fa-IR" sz="2400" b="1" i="0" dirty="0" smtClean="0">
                <a:solidFill>
                  <a:srgbClr val="FFFF00"/>
                </a:solidFill>
                <a:effectLst/>
                <a:latin typeface="صمیم"/>
              </a:rPr>
              <a:t>آزمایش مایع نخاعی</a:t>
            </a:r>
            <a:r>
              <a:rPr lang="fa-IR" sz="2400" b="0" i="0" dirty="0" smtClean="0">
                <a:solidFill>
                  <a:srgbClr val="FFFF00"/>
                </a:solidFill>
                <a:effectLst/>
                <a:latin typeface="صمیم"/>
              </a:rPr>
              <a:t>: </a:t>
            </a:r>
            <a:r>
              <a:rPr lang="fa-IR" sz="2400" b="0" i="0" dirty="0" smtClean="0">
                <a:effectLst/>
                <a:latin typeface="صمیم"/>
              </a:rPr>
              <a:t>این آزمایش جهت اندازه‌گیری فشار در کانال نخاعی و مغز انجام می‌شود.</a:t>
            </a:r>
            <a:endParaRPr lang="fa-IR" sz="2400" b="0" i="0" dirty="0">
              <a:effectLst/>
              <a:latin typeface="صمیم"/>
            </a:endParaRPr>
          </a:p>
        </p:txBody>
      </p:sp>
    </p:spTree>
    <p:extLst>
      <p:ext uri="{BB962C8B-B14F-4D97-AF65-F5344CB8AC3E}">
        <p14:creationId xmlns:p14="http://schemas.microsoft.com/office/powerpoint/2010/main" val="7891072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1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15.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16.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17.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8.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9.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0.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21.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22.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23.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24.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2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8.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29.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0.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31.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32.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3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SM_Title"/>
</p:tagLst>
</file>

<file path=ppt/theme/theme1.xml><?xml version="1.0" encoding="utf-8"?>
<a:theme xmlns:a="http://schemas.openxmlformats.org/drawingml/2006/main" name="Custom Design">
  <a:themeElements>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Custom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1_Default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th Theme Collection-Ghalamo (1)">
  <a:themeElements>
    <a:clrScheme name="Office Theme 2">
      <a:dk1>
        <a:srgbClr val="000000"/>
      </a:dk1>
      <a:lt1>
        <a:srgbClr val="FFCC99"/>
      </a:lt1>
      <a:dk2>
        <a:srgbClr val="000000"/>
      </a:dk2>
      <a:lt2>
        <a:srgbClr val="CCCCCC"/>
      </a:lt2>
      <a:accent1>
        <a:srgbClr val="8C3823"/>
      </a:accent1>
      <a:accent2>
        <a:srgbClr val="6E4D00"/>
      </a:accent2>
      <a:accent3>
        <a:srgbClr val="FFE2CA"/>
      </a:accent3>
      <a:accent4>
        <a:srgbClr val="000000"/>
      </a:accent4>
      <a:accent5>
        <a:srgbClr val="C5AEAC"/>
      </a:accent5>
      <a:accent6>
        <a:srgbClr val="634500"/>
      </a:accent6>
      <a:hlink>
        <a:srgbClr val="803100"/>
      </a:hlink>
      <a:folHlink>
        <a:srgbClr val="80003E"/>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CC99"/>
        </a:lt1>
        <a:dk2>
          <a:srgbClr val="000000"/>
        </a:dk2>
        <a:lt2>
          <a:srgbClr val="CCCCCC"/>
        </a:lt2>
        <a:accent1>
          <a:srgbClr val="8C541C"/>
        </a:accent1>
        <a:accent2>
          <a:srgbClr val="804000"/>
        </a:accent2>
        <a:accent3>
          <a:srgbClr val="FFE2CA"/>
        </a:accent3>
        <a:accent4>
          <a:srgbClr val="000000"/>
        </a:accent4>
        <a:accent5>
          <a:srgbClr val="C5B3AB"/>
        </a:accent5>
        <a:accent6>
          <a:srgbClr val="733900"/>
        </a:accent6>
        <a:hlink>
          <a:srgbClr val="733511"/>
        </a:hlink>
        <a:folHlink>
          <a:srgbClr val="6B2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99"/>
        </a:lt1>
        <a:dk2>
          <a:srgbClr val="000000"/>
        </a:dk2>
        <a:lt2>
          <a:srgbClr val="CCCCCC"/>
        </a:lt2>
        <a:accent1>
          <a:srgbClr val="8C3823"/>
        </a:accent1>
        <a:accent2>
          <a:srgbClr val="6E4D00"/>
        </a:accent2>
        <a:accent3>
          <a:srgbClr val="FFE2CA"/>
        </a:accent3>
        <a:accent4>
          <a:srgbClr val="000000"/>
        </a:accent4>
        <a:accent5>
          <a:srgbClr val="C5AEAC"/>
        </a:accent5>
        <a:accent6>
          <a:srgbClr val="634500"/>
        </a:accent6>
        <a:hlink>
          <a:srgbClr val="803100"/>
        </a:hlink>
        <a:folHlink>
          <a:srgbClr val="80003E"/>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99"/>
        </a:lt1>
        <a:dk2>
          <a:srgbClr val="000000"/>
        </a:dk2>
        <a:lt2>
          <a:srgbClr val="CCCCCC"/>
        </a:lt2>
        <a:accent1>
          <a:srgbClr val="146644"/>
        </a:accent1>
        <a:accent2>
          <a:srgbClr val="804000"/>
        </a:accent2>
        <a:accent3>
          <a:srgbClr val="FFE2CA"/>
        </a:accent3>
        <a:accent4>
          <a:srgbClr val="000000"/>
        </a:accent4>
        <a:accent5>
          <a:srgbClr val="AAB8B0"/>
        </a:accent5>
        <a:accent6>
          <a:srgbClr val="733900"/>
        </a:accent6>
        <a:hlink>
          <a:srgbClr val="2F4C1F"/>
        </a:hlink>
        <a:folHlink>
          <a:srgbClr val="31355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99"/>
        </a:lt1>
        <a:dk2>
          <a:srgbClr val="000000"/>
        </a:dk2>
        <a:lt2>
          <a:srgbClr val="CCCCCC"/>
        </a:lt2>
        <a:accent1>
          <a:srgbClr val="2C516E"/>
        </a:accent1>
        <a:accent2>
          <a:srgbClr val="5F661F"/>
        </a:accent2>
        <a:accent3>
          <a:srgbClr val="FFE2CA"/>
        </a:accent3>
        <a:accent4>
          <a:srgbClr val="000000"/>
        </a:accent4>
        <a:accent5>
          <a:srgbClr val="ACB3BA"/>
        </a:accent5>
        <a:accent6>
          <a:srgbClr val="555C1B"/>
        </a:accent6>
        <a:hlink>
          <a:srgbClr val="593156"/>
        </a:hlink>
        <a:folHlink>
          <a:srgbClr val="803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8C541C"/>
        </a:accent1>
        <a:accent2>
          <a:srgbClr val="804000"/>
        </a:accent2>
        <a:accent3>
          <a:srgbClr val="FFFFFF"/>
        </a:accent3>
        <a:accent4>
          <a:srgbClr val="000000"/>
        </a:accent4>
        <a:accent5>
          <a:srgbClr val="C5B3AB"/>
        </a:accent5>
        <a:accent6>
          <a:srgbClr val="733900"/>
        </a:accent6>
        <a:hlink>
          <a:srgbClr val="733511"/>
        </a:hlink>
        <a:folHlink>
          <a:srgbClr val="6B2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C3823"/>
        </a:accent1>
        <a:accent2>
          <a:srgbClr val="6E4D00"/>
        </a:accent2>
        <a:accent3>
          <a:srgbClr val="FFFFFF"/>
        </a:accent3>
        <a:accent4>
          <a:srgbClr val="000000"/>
        </a:accent4>
        <a:accent5>
          <a:srgbClr val="C5AEAC"/>
        </a:accent5>
        <a:accent6>
          <a:srgbClr val="634500"/>
        </a:accent6>
        <a:hlink>
          <a:srgbClr val="803100"/>
        </a:hlink>
        <a:folHlink>
          <a:srgbClr val="80003E"/>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146644"/>
        </a:accent1>
        <a:accent2>
          <a:srgbClr val="804000"/>
        </a:accent2>
        <a:accent3>
          <a:srgbClr val="FFFFFF"/>
        </a:accent3>
        <a:accent4>
          <a:srgbClr val="000000"/>
        </a:accent4>
        <a:accent5>
          <a:srgbClr val="AAB8B0"/>
        </a:accent5>
        <a:accent6>
          <a:srgbClr val="733900"/>
        </a:accent6>
        <a:hlink>
          <a:srgbClr val="2F4C1F"/>
        </a:hlink>
        <a:folHlink>
          <a:srgbClr val="31355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2C516E"/>
        </a:accent1>
        <a:accent2>
          <a:srgbClr val="5F661F"/>
        </a:accent2>
        <a:accent3>
          <a:srgbClr val="FFFFFF"/>
        </a:accent3>
        <a:accent4>
          <a:srgbClr val="000000"/>
        </a:accent4>
        <a:accent5>
          <a:srgbClr val="ACB3BA"/>
        </a:accent5>
        <a:accent6>
          <a:srgbClr val="555C1B"/>
        </a:accent6>
        <a:hlink>
          <a:srgbClr val="593156"/>
        </a:hlink>
        <a:folHlink>
          <a:srgbClr val="8031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1_Default Design 2">
      <a:dk1>
        <a:srgbClr val="000000"/>
      </a:dk1>
      <a:lt1>
        <a:srgbClr val="FFCC99"/>
      </a:lt1>
      <a:dk2>
        <a:srgbClr val="000000"/>
      </a:dk2>
      <a:lt2>
        <a:srgbClr val="CCCCCC"/>
      </a:lt2>
      <a:accent1>
        <a:srgbClr val="8C3823"/>
      </a:accent1>
      <a:accent2>
        <a:srgbClr val="6E4D00"/>
      </a:accent2>
      <a:accent3>
        <a:srgbClr val="FFE2CA"/>
      </a:accent3>
      <a:accent4>
        <a:srgbClr val="000000"/>
      </a:accent4>
      <a:accent5>
        <a:srgbClr val="C5AEAC"/>
      </a:accent5>
      <a:accent6>
        <a:srgbClr val="634500"/>
      </a:accent6>
      <a:hlink>
        <a:srgbClr val="803100"/>
      </a:hlink>
      <a:folHlink>
        <a:srgbClr val="80003E"/>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CC99"/>
        </a:lt1>
        <a:dk2>
          <a:srgbClr val="000000"/>
        </a:dk2>
        <a:lt2>
          <a:srgbClr val="CCCCCC"/>
        </a:lt2>
        <a:accent1>
          <a:srgbClr val="8C541C"/>
        </a:accent1>
        <a:accent2>
          <a:srgbClr val="804000"/>
        </a:accent2>
        <a:accent3>
          <a:srgbClr val="FFE2CA"/>
        </a:accent3>
        <a:accent4>
          <a:srgbClr val="000000"/>
        </a:accent4>
        <a:accent5>
          <a:srgbClr val="C5B3AB"/>
        </a:accent5>
        <a:accent6>
          <a:srgbClr val="733900"/>
        </a:accent6>
        <a:hlink>
          <a:srgbClr val="733511"/>
        </a:hlink>
        <a:folHlink>
          <a:srgbClr val="6B2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99"/>
        </a:lt1>
        <a:dk2>
          <a:srgbClr val="000000"/>
        </a:dk2>
        <a:lt2>
          <a:srgbClr val="CCCCCC"/>
        </a:lt2>
        <a:accent1>
          <a:srgbClr val="8C3823"/>
        </a:accent1>
        <a:accent2>
          <a:srgbClr val="6E4D00"/>
        </a:accent2>
        <a:accent3>
          <a:srgbClr val="FFE2CA"/>
        </a:accent3>
        <a:accent4>
          <a:srgbClr val="000000"/>
        </a:accent4>
        <a:accent5>
          <a:srgbClr val="C5AEAC"/>
        </a:accent5>
        <a:accent6>
          <a:srgbClr val="634500"/>
        </a:accent6>
        <a:hlink>
          <a:srgbClr val="803100"/>
        </a:hlink>
        <a:folHlink>
          <a:srgbClr val="80003E"/>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99"/>
        </a:lt1>
        <a:dk2>
          <a:srgbClr val="000000"/>
        </a:dk2>
        <a:lt2>
          <a:srgbClr val="CCCCCC"/>
        </a:lt2>
        <a:accent1>
          <a:srgbClr val="146644"/>
        </a:accent1>
        <a:accent2>
          <a:srgbClr val="804000"/>
        </a:accent2>
        <a:accent3>
          <a:srgbClr val="FFE2CA"/>
        </a:accent3>
        <a:accent4>
          <a:srgbClr val="000000"/>
        </a:accent4>
        <a:accent5>
          <a:srgbClr val="AAB8B0"/>
        </a:accent5>
        <a:accent6>
          <a:srgbClr val="733900"/>
        </a:accent6>
        <a:hlink>
          <a:srgbClr val="2F4C1F"/>
        </a:hlink>
        <a:folHlink>
          <a:srgbClr val="31355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99"/>
        </a:lt1>
        <a:dk2>
          <a:srgbClr val="000000"/>
        </a:dk2>
        <a:lt2>
          <a:srgbClr val="CCCCCC"/>
        </a:lt2>
        <a:accent1>
          <a:srgbClr val="2C516E"/>
        </a:accent1>
        <a:accent2>
          <a:srgbClr val="5F661F"/>
        </a:accent2>
        <a:accent3>
          <a:srgbClr val="FFE2CA"/>
        </a:accent3>
        <a:accent4>
          <a:srgbClr val="000000"/>
        </a:accent4>
        <a:accent5>
          <a:srgbClr val="ACB3BA"/>
        </a:accent5>
        <a:accent6>
          <a:srgbClr val="555C1B"/>
        </a:accent6>
        <a:hlink>
          <a:srgbClr val="593156"/>
        </a:hlink>
        <a:folHlink>
          <a:srgbClr val="803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8C541C"/>
        </a:accent1>
        <a:accent2>
          <a:srgbClr val="804000"/>
        </a:accent2>
        <a:accent3>
          <a:srgbClr val="FFFFFF"/>
        </a:accent3>
        <a:accent4>
          <a:srgbClr val="000000"/>
        </a:accent4>
        <a:accent5>
          <a:srgbClr val="C5B3AB"/>
        </a:accent5>
        <a:accent6>
          <a:srgbClr val="733900"/>
        </a:accent6>
        <a:hlink>
          <a:srgbClr val="733511"/>
        </a:hlink>
        <a:folHlink>
          <a:srgbClr val="6B2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C3823"/>
        </a:accent1>
        <a:accent2>
          <a:srgbClr val="6E4D00"/>
        </a:accent2>
        <a:accent3>
          <a:srgbClr val="FFFFFF"/>
        </a:accent3>
        <a:accent4>
          <a:srgbClr val="000000"/>
        </a:accent4>
        <a:accent5>
          <a:srgbClr val="C5AEAC"/>
        </a:accent5>
        <a:accent6>
          <a:srgbClr val="634500"/>
        </a:accent6>
        <a:hlink>
          <a:srgbClr val="803100"/>
        </a:hlink>
        <a:folHlink>
          <a:srgbClr val="80003E"/>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146644"/>
        </a:accent1>
        <a:accent2>
          <a:srgbClr val="804000"/>
        </a:accent2>
        <a:accent3>
          <a:srgbClr val="FFFFFF"/>
        </a:accent3>
        <a:accent4>
          <a:srgbClr val="000000"/>
        </a:accent4>
        <a:accent5>
          <a:srgbClr val="AAB8B0"/>
        </a:accent5>
        <a:accent6>
          <a:srgbClr val="733900"/>
        </a:accent6>
        <a:hlink>
          <a:srgbClr val="2F4C1F"/>
        </a:hlink>
        <a:folHlink>
          <a:srgbClr val="31355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2C516E"/>
        </a:accent1>
        <a:accent2>
          <a:srgbClr val="5F661F"/>
        </a:accent2>
        <a:accent3>
          <a:srgbClr val="FFFFFF"/>
        </a:accent3>
        <a:accent4>
          <a:srgbClr val="000000"/>
        </a:accent4>
        <a:accent5>
          <a:srgbClr val="ACB3BA"/>
        </a:accent5>
        <a:accent6>
          <a:srgbClr val="555C1B"/>
        </a:accent6>
        <a:hlink>
          <a:srgbClr val="593156"/>
        </a:hlink>
        <a:folHlink>
          <a:srgbClr val="8031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th Theme Collection-Ghalamo (8)">
  <a:themeElements>
    <a:clrScheme name="Office Theme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Office Theme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Office Theme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1_Default Design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th Theme Collection-Ghalamo (7)">
  <a:themeElements>
    <a:clrScheme name="Office Them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efault Design">
  <a:themeElements>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Free-ppt22-ghalamo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4th Theme Collection-Ghalamo (2)</Template>
  <TotalTime>291</TotalTime>
  <Words>3730</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21</vt:i4>
      </vt:variant>
    </vt:vector>
  </HeadingPairs>
  <TitlesOfParts>
    <vt:vector size="40" baseType="lpstr">
      <vt:lpstr>맑은 고딕</vt:lpstr>
      <vt:lpstr>Arial</vt:lpstr>
      <vt:lpstr>B Arshia</vt:lpstr>
      <vt:lpstr>Calibri</vt:lpstr>
      <vt:lpstr>tahoma</vt:lpstr>
      <vt:lpstr>Times New Roman</vt:lpstr>
      <vt:lpstr>صمیم</vt:lpstr>
      <vt:lpstr>وزیر 1</vt:lpstr>
      <vt:lpstr>Custom Design</vt:lpstr>
      <vt:lpstr>1_Default Design</vt:lpstr>
      <vt:lpstr>4th Theme Collection-Ghalamo (1)</vt:lpstr>
      <vt:lpstr>2_Default Design</vt:lpstr>
      <vt:lpstr>4th Theme Collection-Ghalamo (8)</vt:lpstr>
      <vt:lpstr>3_Default Design</vt:lpstr>
      <vt:lpstr>4th Theme Collection-Ghalamo (7)</vt:lpstr>
      <vt:lpstr>4_Default Design</vt:lpstr>
      <vt:lpstr>Free-ppt22-ghalamo (5)</vt:lpstr>
      <vt:lpstr>1_Custom Design</vt:lpstr>
      <vt:lpstr>2_Custom Design</vt:lpstr>
      <vt:lpstr>بسم الله الرحمن الرحیم </vt:lpstr>
      <vt:lpstr>فلج اطفال چیست؟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18</cp:revision>
  <dcterms:created xsi:type="dcterms:W3CDTF">2024-10-22T08:14:25Z</dcterms:created>
  <dcterms:modified xsi:type="dcterms:W3CDTF">2024-10-22T13:06:04Z</dcterms:modified>
</cp:coreProperties>
</file>