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Override1.xml" ContentType="application/vnd.openxmlformats-officedocument.themeOverr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type="screen4x3" cy="6858000" cx="9144000"/>
  <p:notesSz cx="6858000" cy="9144000"/>
  <p:defaultTex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restored" preferSingleView="0">
    <p:restoredLeft sz="15620"/>
    <p:restoredTop sz="94660"/>
  </p:normalViewPr>
  <p:slideViewPr>
    <p:cSldViewPr showGuides="0" snapToGrid="1" snapToObjects="0">
      <p:cViewPr varScale="1">
        <p:scale>
          <a:sx n="78" d="100"/>
          <a:sy n="78" d="100"/>
        </p:scale>
        <p:origin x="-918" y="-84"/>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tableStyles" Target="tableStyles.xml"/><Relationship Id="rId51" Type="http://schemas.openxmlformats.org/officeDocument/2006/relationships/presProps" Target="presProps.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31" name=""/>
        <p:cNvGrpSpPr/>
        <p:nvPr/>
      </p:nvGrpSpPr>
      <p:grpSpPr>
        <a:xfrm rot="0">
          <a:off x="0" y="0"/>
          <a:ext cx="0" cy="0"/>
          <a:chOff x="0" y="0"/>
          <a:chExt cx="0" cy="0"/>
        </a:xfrm>
      </p:grpSpPr>
      <p:sp>
        <p:nvSpPr>
          <p:cNvPr id="1049112" name=""/>
          <p:cNvSpPr/>
          <p:nvPr>
            <p:ph type="hdr" sz="quarter" idx="0"/>
          </p:nvPr>
        </p:nvSpPr>
        <p:spPr>
          <a:xfrm rot="0">
            <a:off x="0" y="0"/>
            <a:ext cx="2971800" cy="457200"/>
          </a:xfrm>
          <a:prstGeom prst="rect"/>
          <a:noFill/>
          <a:ln>
            <a:noFill/>
          </a:ln>
        </p:spPr>
        <p:txBody>
          <a:bodyPr bIns="45720" lIns="91440" rIns="91440" tIns="45720"/>
          <a:p>
            <a:pPr lvl="0"/>
            <a:endParaRPr altLang="en-US" sz="1200" lang="en-US"/>
          </a:p>
        </p:txBody>
      </p:sp>
      <p:sp>
        <p:nvSpPr>
          <p:cNvPr id="1049113" name=""/>
          <p:cNvSpPr/>
          <p:nvPr>
            <p:ph type="dt" sz="full" idx="1"/>
          </p:nvPr>
        </p:nvSpPr>
        <p:spPr>
          <a:xfrm rot="0">
            <a:off x="3884612" y="0"/>
            <a:ext cx="2971800" cy="457200"/>
          </a:xfrm>
          <a:prstGeom prst="rect"/>
          <a:noFill/>
          <a:ln>
            <a:noFill/>
          </a:ln>
        </p:spPr>
        <p:txBody>
          <a:bodyPr bIns="45720" lIns="91440" rIns="91440" tIns="45720"/>
          <a:p>
            <a:pPr algn="r" lvl="0"/>
            <a:fld id="{566ABCEB-ACFC-4714-9973-3DA970169C29}" type="datetime1">
              <a:rPr altLang="en-US" sz="1200" lang="en-US"/>
              <a:pPr algn="r" lvl="0"/>
            </a:fld>
            <a:endParaRPr altLang="en-US" sz="1200" lang="en-US"/>
          </a:p>
        </p:txBody>
      </p:sp>
      <p:sp>
        <p:nvSpPr>
          <p:cNvPr id="1049114" name=""/>
          <p:cNvSpPr/>
          <p:nvPr>
            <p:ph type="sldImg" sz="full" idx="2"/>
          </p:nvPr>
        </p:nvSpPr>
        <p:spPr>
          <a:xfrm rot="0">
            <a:off x="1143000" y="685800"/>
            <a:ext cx="4572000" cy="3429000"/>
          </a:xfrm>
          <a:prstGeom prst="rect"/>
          <a:solidFill>
            <a:srgbClr val="FFFFFF"/>
          </a:solidFill>
          <a:ln w="9525" cap="flat" cmpd="sng">
            <a:solidFill>
              <a:srgbClr val="000000">
                <a:alpha val="100000"/>
              </a:srgbClr>
            </a:solidFill>
            <a:prstDash val="solid"/>
            <a:miter/>
          </a:ln>
        </p:spPr>
        <p:txBody>
          <a:bodyPr anchor="ctr" bIns="45720" lIns="91440" rIns="91440" tIns="45720"/>
          <a:p/>
        </p:txBody>
      </p:sp>
      <p:sp>
        <p:nvSpPr>
          <p:cNvPr id="1049115" name=""/>
          <p:cNvSpPr/>
          <p:nvPr>
            <p:ph type="body" sz="quarter" idx="3"/>
          </p:nvPr>
        </p:nvSpPr>
        <p:spPr>
          <a:xfrm rot="0">
            <a:off x="685800" y="4343400"/>
            <a:ext cx="5486400" cy="4114800"/>
          </a:xfrm>
          <a:prstGeom prst="rect"/>
          <a:noFill/>
          <a:ln>
            <a:noFill/>
          </a:ln>
        </p:spPr>
        <p:txBody>
          <a:bodyPr bIns="45720" lIns="91440" rIns="91440" tIns="45720"/>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9116" name=""/>
          <p:cNvSpPr/>
          <p:nvPr>
            <p:ph type="ftr" sz="quarter" idx="4"/>
          </p:nvPr>
        </p:nvSpPr>
        <p:spPr>
          <a:xfrm rot="0">
            <a:off x="0" y="8685212"/>
            <a:ext cx="2971800" cy="457200"/>
          </a:xfrm>
          <a:prstGeom prst="rect"/>
          <a:noFill/>
          <a:ln>
            <a:noFill/>
          </a:ln>
        </p:spPr>
        <p:txBody>
          <a:bodyPr anchor="b" bIns="45720" lIns="91440" rIns="91440" tIns="45720"/>
          <a:p>
            <a:pPr lvl="0"/>
            <a:endParaRPr altLang="en-US" sz="1200" lang="en-US"/>
          </a:p>
        </p:txBody>
      </p:sp>
      <p:sp>
        <p:nvSpPr>
          <p:cNvPr id="1049117" name=""/>
          <p:cNvSpPr/>
          <p:nvPr>
            <p:ph type="sldNum" sz="quarter" idx="5"/>
          </p:nvPr>
        </p:nvSpPr>
        <p:spPr>
          <a:xfrm rot="0">
            <a:off x="3884612" y="8685212"/>
            <a:ext cx="2971800" cy="457200"/>
          </a:xfrm>
          <a:prstGeom prst="rect"/>
          <a:noFill/>
          <a:ln>
            <a:noFill/>
          </a:ln>
        </p:spPr>
        <p:txBody>
          <a:bodyPr anchor="b" bIns="45720" lIns="91440" rIns="91440" tIns="45720"/>
          <a:p>
            <a:pPr algn="r" lvl="0"/>
            <a:fld id="{566ABCEB-ACFC-4714-9973-3DA970169C29}" type="slidenum">
              <a:rPr altLang="en-US" sz="1200" lang="en-US"/>
              <a:pPr algn="r" lvl="0"/>
            </a:fld>
            <a:endParaRPr altLang="en-US" sz="1200" lang="en-US"/>
          </a:p>
        </p:txBody>
      </p:sp>
    </p:spTree>
  </p:cSld>
  <p:clrMap accent1="dk1" accent2="dk1" accent3="dk1" accent4="dk1" accent5="dk1" accent6="dk1" bg1="dk1" bg2="dk1" tx1="dk1" tx2="dk1" hlink="dk1" folHlink="dk1"/>
  <p:notesStyle>
    <a:lvl1pPr algn="l" eaLnBrk="1" fontAlgn="base" hangingPunct="1" indent="0" latinLnBrk="1" marL="0" rtl="0">
      <a:lnSpc>
        <a:spcPct val="100000"/>
      </a:lnSpc>
      <a:spcBef>
        <a:spcPct val="30000"/>
      </a:spcBef>
      <a:spcAft>
        <a:spcPct val="0"/>
      </a:spcAft>
      <a:buFontTx/>
      <a:buNone/>
      <a:defRPr baseline="0" b="0" sz="12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30000"/>
      </a:spcBef>
      <a:spcAft>
        <a:spcPct val="0"/>
      </a:spcAft>
      <a:buFontTx/>
      <a:buNone/>
      <a:defRPr baseline="0" b="0" sz="12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30000"/>
      </a:spcBef>
      <a:spcAft>
        <a:spcPct val="0"/>
      </a:spcAft>
      <a:buFontTx/>
      <a:buNone/>
      <a:defRPr baseline="0" b="0" sz="12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30000"/>
      </a:spcBef>
      <a:spcAft>
        <a:spcPct val="0"/>
      </a:spcAft>
      <a:buFontTx/>
      <a:buNone/>
      <a:defRPr baseline="0" b="0" sz="12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30000"/>
      </a:spcBef>
      <a:spcAft>
        <a:spcPct val="0"/>
      </a:spcAft>
      <a:buFontTx/>
      <a:buNone/>
      <a:defRPr baseline="0" b="0" sz="1200" i="0">
        <a:solidFill>
          <a:schemeClr val="dk1"/>
        </a:solidFill>
        <a:latin typeface="Arial" pitchFamily="0" charset="0"/>
        <a:ea typeface="Arial" pitchFamily="0" charset="0"/>
        <a:sym typeface="Arial" pitchFamily="0"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68" name=""/>
        <p:cNvGrpSpPr/>
        <p:nvPr/>
      </p:nvGrpSpPr>
      <p:grpSpPr>
        <a:xfrm rot="0">
          <a:off x="0" y="0"/>
          <a:ext cx="0" cy="0"/>
          <a:chOff x="0" y="0"/>
          <a:chExt cx="0" cy="0"/>
        </a:xfrm>
      </p:grpSpPr>
      <p:sp>
        <p:nvSpPr>
          <p:cNvPr id="1049028"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9029" name=""/>
          <p:cNvSpPr/>
          <p:nvPr>
            <p:ph type="sldImg" sz="full" idx="0"/>
          </p:nvPr>
        </p:nvSpPr>
        <p:spPr>
          <a:xfrm rot="0">
            <a:off x="1143000" y="685800"/>
            <a:ext cx="4572000" cy="3429000"/>
          </a:xfrm>
          <a:prstGeom prst="rect"/>
        </p:spPr>
        <p:txBody>
          <a:bodyPr anchor="ctr" bIns="45720" lIns="91440" rIns="91440" tIns="45720"/>
          <a:p/>
        </p:txBody>
      </p:sp>
      <p:sp>
        <p:nvSpPr>
          <p:cNvPr id="1049030" name=""/>
          <p:cNvSpPr/>
          <p:nvPr>
            <p:ph type="body" sz="full" idx="1"/>
          </p:nvPr>
        </p:nvSpPr>
        <p:spPr>
          <a:xfrm rot="0">
            <a:off x="914400" y="4343400"/>
            <a:ext cx="5029200" cy="4114800"/>
          </a:xfrm>
          <a:prstGeom prst="rect"/>
          <a:noFill/>
        </p:spPr>
        <p:txBody>
          <a:bodyPr anchor="t" bIns="45720" lIns="91440" rIns="91440" tIns="45720"/>
          <a:p>
            <a:r>
              <a:rPr altLang="en-US" lang="en-US"/>
              <a:t>Main Idea(s) of This Slide - </a:t>
            </a:r>
          </a:p>
          <a:p>
            <a:endParaRPr altLang="en-US" lang="en-US"/>
          </a:p>
          <a:p>
            <a:r>
              <a:rPr altLang="en-US" lang="en-US"/>
              <a:t>This slide identifies the major components of the urinary system.  The kidneys are located within the muscular wall of the middle back (just below the ribcage).  The kidneys are the site of urine formation.  The urine formed in the two kidney then travels down the two ureters towards the urinary bladder where it is stored.  Urine exits the body by way of the single urethra.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71" name=""/>
        <p:cNvGrpSpPr/>
        <p:nvPr/>
      </p:nvGrpSpPr>
      <p:grpSpPr>
        <a:xfrm rot="0">
          <a:off x="0" y="0"/>
          <a:ext cx="0" cy="0"/>
          <a:chOff x="0" y="0"/>
          <a:chExt cx="0" cy="0"/>
        </a:xfrm>
      </p:grpSpPr>
      <p:sp>
        <p:nvSpPr>
          <p:cNvPr id="1049033"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9034" name=""/>
          <p:cNvSpPr/>
          <p:nvPr>
            <p:ph type="sldImg" sz="full" idx="0"/>
          </p:nvPr>
        </p:nvSpPr>
        <p:spPr>
          <a:xfrm rot="0">
            <a:off x="1143000" y="685800"/>
            <a:ext cx="4572000" cy="3429000"/>
          </a:xfrm>
          <a:prstGeom prst="rect"/>
        </p:spPr>
        <p:txBody>
          <a:bodyPr anchor="ctr" bIns="45720" lIns="91440" rIns="91440" tIns="45720"/>
          <a:p/>
        </p:txBody>
      </p:sp>
      <p:sp>
        <p:nvSpPr>
          <p:cNvPr id="1049035" name=""/>
          <p:cNvSpPr/>
          <p:nvPr>
            <p:ph type="body" sz="full" idx="1"/>
          </p:nvPr>
        </p:nvSpPr>
        <p:spPr>
          <a:xfrm rot="0">
            <a:off x="914400" y="4343400"/>
            <a:ext cx="5029200" cy="4114800"/>
          </a:xfrm>
          <a:prstGeom prst="rect"/>
          <a:noFill/>
        </p:spPr>
        <p:txBody>
          <a:bodyPr anchor="t" bIns="45720" lIns="91440" rIns="91440" tIns="45720"/>
          <a:p>
            <a:r>
              <a:rPr altLang="en-US" lang="en-US"/>
              <a:t>Main Idea(s) of This Slide - </a:t>
            </a:r>
          </a:p>
          <a:p>
            <a:endParaRPr altLang="en-US" lang="en-US"/>
          </a:p>
          <a:p>
            <a:r>
              <a:rPr altLang="en-US" lang="en-US"/>
              <a:t>Blood that is rich in waste products travels towards the kidneys by way of the aorta.  The right and left renal artery branches off of the aorta and enters each of the kidneys.  Once inside the kidneys, the renal arteries branch many times into smaller and smaller vessels until they finally form millions of capillary beds that are closely associated with microscopic tubes within the kidney called nephrons.  The nephron is the small tubule that receives the components of the blood that will ultimately form urine.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74" name=""/>
        <p:cNvGrpSpPr/>
        <p:nvPr/>
      </p:nvGrpSpPr>
      <p:grpSpPr>
        <a:xfrm rot="0">
          <a:off x="0" y="0"/>
          <a:ext cx="0" cy="0"/>
          <a:chOff x="0" y="0"/>
          <a:chExt cx="0" cy="0"/>
        </a:xfrm>
      </p:grpSpPr>
      <p:sp>
        <p:nvSpPr>
          <p:cNvPr id="1049038"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9039" name=""/>
          <p:cNvSpPr/>
          <p:nvPr>
            <p:ph type="sldImg" sz="full" idx="0"/>
          </p:nvPr>
        </p:nvSpPr>
        <p:spPr>
          <a:xfrm rot="0">
            <a:off x="1143000" y="685800"/>
            <a:ext cx="4572000" cy="3429000"/>
          </a:xfrm>
          <a:prstGeom prst="rect"/>
        </p:spPr>
        <p:txBody>
          <a:bodyPr anchor="ctr" bIns="45720" lIns="91440" rIns="91440" tIns="45720"/>
          <a:p/>
        </p:txBody>
      </p:sp>
      <p:sp>
        <p:nvSpPr>
          <p:cNvPr id="1049040" name=""/>
          <p:cNvSpPr/>
          <p:nvPr>
            <p:ph type="body" sz="full" idx="1"/>
          </p:nvPr>
        </p:nvSpPr>
        <p:spPr>
          <a:xfrm rot="0">
            <a:off x="914400" y="4343400"/>
            <a:ext cx="5029200" cy="4114800"/>
          </a:xfrm>
          <a:prstGeom prst="rect"/>
          <a:noFill/>
        </p:spPr>
        <p:txBody>
          <a:bodyPr anchor="t" bIns="45720" lIns="91440" rIns="91440" tIns="45720"/>
          <a:p>
            <a:r>
              <a:rPr altLang="en-US" lang="en-US"/>
              <a:t>Main Idea(s) of This Slide - </a:t>
            </a:r>
          </a:p>
          <a:p>
            <a:endParaRPr altLang="en-US" lang="en-US"/>
          </a:p>
          <a:p>
            <a:r>
              <a:rPr altLang="en-US" lang="en-US"/>
              <a:t>This slide shows a close-up view of a nephron where urine is formed.  Waste-filled blood arrives at the nephron and blood pressure forces water, salt, nutrients, and waste products (filtrate) from the blood capillary into the glomerular capsule of the nephron.  The blood components that entered the nephron tubule are on a pathway out of the body as they will ultimately travel down the nephron tubule, to the collecting duct, down to the renal pelvis, out of the kidney down the ureter, to the urinary bladder and out of the body by way of the urethra.  </a:t>
            </a:r>
          </a:p>
          <a:p>
            <a:r>
              <a:rPr altLang="en-US" lang="en-US"/>
              <a:t>Before this happens, it is important to re-absorb the nutrients, water, and other filtrate materials back into the bloodstream.  This is accomplished by the capillary network that is wrapped around the nephron tubule.  By this process, waste materials are left in the nephron to be drained from the body while valuable components of the filtrate are returned to the bloodstream.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77" name=""/>
        <p:cNvGrpSpPr/>
        <p:nvPr/>
      </p:nvGrpSpPr>
      <p:grpSpPr>
        <a:xfrm rot="0">
          <a:off x="0" y="0"/>
          <a:ext cx="0" cy="0"/>
          <a:chOff x="0" y="0"/>
          <a:chExt cx="0" cy="0"/>
        </a:xfrm>
      </p:grpSpPr>
      <p:sp>
        <p:nvSpPr>
          <p:cNvPr id="1049043"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9044" name=""/>
          <p:cNvSpPr/>
          <p:nvPr>
            <p:ph type="sldImg" sz="full" idx="0"/>
          </p:nvPr>
        </p:nvSpPr>
        <p:spPr>
          <a:xfrm rot="0">
            <a:off x="1143000" y="685800"/>
            <a:ext cx="4572000" cy="3429000"/>
          </a:xfrm>
          <a:prstGeom prst="rect"/>
        </p:spPr>
        <p:txBody>
          <a:bodyPr anchor="ctr" bIns="45720" lIns="91440" rIns="91440" tIns="45720"/>
          <a:p/>
        </p:txBody>
      </p:sp>
      <p:sp>
        <p:nvSpPr>
          <p:cNvPr id="1049045" name=""/>
          <p:cNvSpPr/>
          <p:nvPr>
            <p:ph type="body" sz="full" idx="1"/>
          </p:nvPr>
        </p:nvSpPr>
        <p:spPr>
          <a:xfrm rot="0">
            <a:off x="914400" y="4343400"/>
            <a:ext cx="5029200" cy="4114800"/>
          </a:xfrm>
          <a:prstGeom prst="rect"/>
          <a:noFill/>
        </p:spPr>
        <p:txBody>
          <a:bodyPr anchor="t" bIns="45720" lIns="91440" rIns="91440" tIns="45720"/>
          <a:p>
            <a:r>
              <a:rPr altLang="en-US" lang="en-US"/>
              <a:t>Main Idea(s) of This Slide - </a:t>
            </a:r>
          </a:p>
          <a:p>
            <a:endParaRPr altLang="en-US" lang="en-US"/>
          </a:p>
          <a:p>
            <a:r>
              <a:rPr altLang="en-US" lang="en-US"/>
              <a:t>After leaving the collecting ducts and traveling into the renal pelvis, the urine then flows out of the kidneys by way of the right and left ureters.  The ureters will transport the urine to the urinary bladder.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80" name=""/>
        <p:cNvGrpSpPr/>
        <p:nvPr/>
      </p:nvGrpSpPr>
      <p:grpSpPr>
        <a:xfrm rot="0">
          <a:off x="0" y="0"/>
          <a:ext cx="0" cy="0"/>
          <a:chOff x="0" y="0"/>
          <a:chExt cx="0" cy="0"/>
        </a:xfrm>
      </p:grpSpPr>
      <p:sp>
        <p:nvSpPr>
          <p:cNvPr id="1049048"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9049" name=""/>
          <p:cNvSpPr/>
          <p:nvPr>
            <p:ph type="sldImg" sz="full" idx="0"/>
          </p:nvPr>
        </p:nvSpPr>
        <p:spPr>
          <a:xfrm rot="0">
            <a:off x="1143000" y="685800"/>
            <a:ext cx="4572000" cy="3429000"/>
          </a:xfrm>
          <a:prstGeom prst="rect"/>
        </p:spPr>
        <p:txBody>
          <a:bodyPr anchor="ctr" bIns="45720" lIns="91440" rIns="91440" tIns="45720"/>
          <a:p/>
        </p:txBody>
      </p:sp>
      <p:sp>
        <p:nvSpPr>
          <p:cNvPr id="1049050" name=""/>
          <p:cNvSpPr/>
          <p:nvPr>
            <p:ph type="body" sz="full" idx="1"/>
          </p:nvPr>
        </p:nvSpPr>
        <p:spPr>
          <a:xfrm rot="0">
            <a:off x="914400" y="4343400"/>
            <a:ext cx="5029200" cy="4114800"/>
          </a:xfrm>
          <a:prstGeom prst="rect"/>
          <a:noFill/>
        </p:spPr>
        <p:txBody>
          <a:bodyPr anchor="t" bIns="45720" lIns="91440" rIns="91440" tIns="45720"/>
          <a:p>
            <a:r>
              <a:rPr altLang="en-US" lang="en-US"/>
              <a:t>Main Idea(s) of This Slide - </a:t>
            </a:r>
          </a:p>
          <a:p>
            <a:endParaRPr altLang="en-US" lang="en-US"/>
          </a:p>
          <a:p>
            <a:r>
              <a:rPr altLang="en-US" lang="en-US"/>
              <a:t>Once the urine has left the kidneys and traveled to the urinary bladder, it can then drain from the bladder out of the body by way of the urethra.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gradFill rotWithShape="0">
          <a:gsLst>
            <a:gs pos="0">
              <a:schemeClr val="lt1">
                <a:alpha val="100000"/>
              </a:schemeClr>
            </a:gs>
            <a:gs pos="100000">
              <a:schemeClr val="lt1">
                <a:shade val="48627"/>
                <a:alpha val="100000"/>
              </a:schemeClr>
            </a:gs>
          </a:gsLst>
          <a:lin ang="2700000" scaled="1"/>
        </a:gradFill>
      </p:bgPr>
    </p:bg>
    <p:spTree>
      <p:nvGrpSpPr>
        <p:cNvPr id="14" name=""/>
        <p:cNvGrpSpPr/>
        <p:nvPr/>
      </p:nvGrpSpPr>
      <p:grpSpPr>
        <a:xfrm rot="0">
          <a:off x="0" y="0"/>
          <a:ext cx="0" cy="0"/>
          <a:chOff x="0" y="0"/>
          <a:chExt cx="0" cy="0"/>
        </a:xfrm>
      </p:grpSpPr>
      <p:grpSp>
        <p:nvGrpSpPr>
          <p:cNvPr id="15" name=""/>
          <p:cNvGrpSpPr/>
          <p:nvPr/>
        </p:nvGrpSpPr>
        <p:grpSpPr>
          <a:xfrm rot="0">
            <a:off x="-498475" y="1311275"/>
            <a:ext cx="10429875" cy="5908675"/>
            <a:chOff x="-313" y="824"/>
            <a:chExt cx="6570" cy="3722"/>
          </a:xfrm>
        </p:grpSpPr>
        <p:sp>
          <p:nvSpPr>
            <p:cNvPr id="1048796" name=""/>
            <p:cNvSpPr/>
            <p:nvPr/>
          </p:nvSpPr>
          <p:spPr bwMode="hidden">
            <a:xfrm rot="20820000" flipV="1">
              <a:off x="-14" y="1033"/>
              <a:ext cx="1744"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797" name=""/>
            <p:cNvSpPr/>
            <p:nvPr/>
          </p:nvSpPr>
          <p:spPr bwMode="hidden">
            <a:xfrm rot="20820000" flipV="1">
              <a:off x="-24" y="1127"/>
              <a:ext cx="2033"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798" name=""/>
            <p:cNvSpPr/>
            <p:nvPr/>
          </p:nvSpPr>
          <p:spPr bwMode="hidden">
            <a:xfrm rot="20760000" flipV="1">
              <a:off x="-27" y="1198"/>
              <a:ext cx="2246"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799" name=""/>
            <p:cNvSpPr/>
            <p:nvPr/>
          </p:nvSpPr>
          <p:spPr bwMode="hidden">
            <a:xfrm rot="20700000" flipV="1">
              <a:off x="-43" y="1283"/>
              <a:ext cx="2476"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0" name=""/>
            <p:cNvSpPr/>
            <p:nvPr/>
          </p:nvSpPr>
          <p:spPr bwMode="hidden">
            <a:xfrm rot="20640000" flipV="1">
              <a:off x="-51" y="1397"/>
              <a:ext cx="2770"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1" name=""/>
            <p:cNvSpPr/>
            <p:nvPr/>
          </p:nvSpPr>
          <p:spPr bwMode="hidden">
            <a:xfrm rot="20580000" flipV="1">
              <a:off x="-65" y="1523"/>
              <a:ext cx="3058"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2" name=""/>
            <p:cNvSpPr/>
            <p:nvPr/>
          </p:nvSpPr>
          <p:spPr bwMode="hidden">
            <a:xfrm rot="20520000" flipV="1">
              <a:off x="-93" y="1694"/>
              <a:ext cx="3403"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3" name=""/>
            <p:cNvSpPr/>
            <p:nvPr/>
          </p:nvSpPr>
          <p:spPr bwMode="hidden">
            <a:xfrm rot="20400000" flipV="1">
              <a:off x="-99" y="1863"/>
              <a:ext cx="3749" cy="6"/>
            </a:xfrm>
            <a:prstGeom prst="rect"/>
            <a:gradFill rotWithShape="0">
              <a:gsLst>
                <a:gs pos="0">
                  <a:schemeClr val="lt1">
                    <a:alpha val="100000"/>
                  </a:schemeClr>
                </a:gs>
                <a:gs pos="100000">
                  <a:schemeClr val="lt1">
                    <a:shade val="84706"/>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4" name=""/>
            <p:cNvSpPr/>
            <p:nvPr/>
          </p:nvSpPr>
          <p:spPr bwMode="hidden">
            <a:xfrm rot="20220000" flipV="1">
              <a:off x="-165" y="2053"/>
              <a:ext cx="4209" cy="6"/>
            </a:xfrm>
            <a:prstGeom prst="rect"/>
            <a:gradFill rotWithShape="0">
              <a:gsLst>
                <a:gs pos="0">
                  <a:schemeClr val="lt1">
                    <a:alpha val="100000"/>
                  </a:schemeClr>
                </a:gs>
                <a:gs pos="100000">
                  <a:schemeClr val="lt1">
                    <a:shade val="75686"/>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5" name=""/>
            <p:cNvSpPr/>
            <p:nvPr/>
          </p:nvSpPr>
          <p:spPr bwMode="hidden">
            <a:xfrm rot="20160000" flipV="1">
              <a:off x="-214" y="2289"/>
              <a:ext cx="4612" cy="6"/>
            </a:xfrm>
            <a:prstGeom prst="rect"/>
            <a:gradFill rotWithShape="0">
              <a:gsLst>
                <a:gs pos="0">
                  <a:schemeClr val="lt1">
                    <a:alpha val="100000"/>
                  </a:schemeClr>
                </a:gs>
                <a:gs pos="100000">
                  <a:schemeClr val="lt1">
                    <a:shade val="6980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6" name=""/>
            <p:cNvSpPr/>
            <p:nvPr/>
          </p:nvSpPr>
          <p:spPr bwMode="hidden">
            <a:xfrm rot="19980000" flipV="1">
              <a:off x="-313" y="2617"/>
              <a:ext cx="5200"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7" name=""/>
            <p:cNvSpPr/>
            <p:nvPr/>
          </p:nvSpPr>
          <p:spPr bwMode="hidden">
            <a:xfrm rot="19740000" flipV="1">
              <a:off x="9" y="2881"/>
              <a:ext cx="5401" cy="6"/>
            </a:xfrm>
            <a:prstGeom prst="rect"/>
            <a:gradFill rotWithShape="0">
              <a:gsLst>
                <a:gs pos="0">
                  <a:schemeClr val="lt1">
                    <a:alpha val="100000"/>
                  </a:schemeClr>
                </a:gs>
                <a:gs pos="100000">
                  <a:schemeClr val="lt1">
                    <a:shade val="46275"/>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8" name=""/>
            <p:cNvSpPr/>
            <p:nvPr/>
          </p:nvSpPr>
          <p:spPr bwMode="hidden">
            <a:xfrm rot="19440000" flipV="1">
              <a:off x="1319" y="2928"/>
              <a:ext cx="4612" cy="6"/>
            </a:xfrm>
            <a:prstGeom prst="rect"/>
            <a:gradFill rotWithShape="0">
              <a:gsLst>
                <a:gs pos="0">
                  <a:schemeClr val="lt1">
                    <a:alpha val="100000"/>
                  </a:schemeClr>
                </a:gs>
                <a:gs pos="100000">
                  <a:schemeClr val="lt1">
                    <a:shade val="30196"/>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09" name=""/>
            <p:cNvSpPr/>
            <p:nvPr/>
          </p:nvSpPr>
          <p:spPr bwMode="hidden">
            <a:xfrm rot="19020000" flipV="1">
              <a:off x="2681" y="3071"/>
              <a:ext cx="3576" cy="6"/>
            </a:xfrm>
            <a:prstGeom prst="rect"/>
            <a:gradFill rotWithShape="0">
              <a:gsLst>
                <a:gs pos="0">
                  <a:schemeClr val="lt1">
                    <a:alpha val="100000"/>
                  </a:schemeClr>
                </a:gs>
                <a:gs pos="100000">
                  <a:schemeClr val="lt1">
                    <a:shade val="3137"/>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0" name=""/>
            <p:cNvSpPr/>
            <p:nvPr/>
          </p:nvSpPr>
          <p:spPr bwMode="hidden">
            <a:xfrm rot="18660000" flipV="1">
              <a:off x="4053" y="3503"/>
              <a:ext cx="2079" cy="6"/>
            </a:xfrm>
            <a:prstGeom prst="rect"/>
            <a:gradFill rotWithShape="0">
              <a:gsLst>
                <a:gs pos="0">
                  <a:schemeClr val="lt1">
                    <a:alpha val="100000"/>
                  </a:schemeClr>
                </a:gs>
                <a:gs pos="100000">
                  <a:schemeClr val="lt1">
                    <a:shade val="0"/>
                    <a:alpha val="100000"/>
                  </a:schemeClr>
                </a:gs>
              </a:gsLst>
              <a:lin ang="2700000" scaled="1"/>
            </a:gradFill>
            <a:ln>
              <a:noFill/>
            </a:ln>
          </p:spPr>
          <p:txBody>
            <a:bodyPr bIns="45720" lIns="91440" rIns="91440" rot="162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1" name=""/>
            <p:cNvSpPr/>
            <p:nvPr/>
          </p:nvSpPr>
          <p:spPr bwMode="hidden">
            <a:xfrm rot="18360000" flipH="1" flipV="1">
              <a:off x="5369" y="4166"/>
              <a:ext cx="501" cy="6"/>
            </a:xfrm>
            <a:prstGeom prst="rect"/>
            <a:gradFill rotWithShape="0">
              <a:gsLst>
                <a:gs pos="0">
                  <a:schemeClr val="lt1">
                    <a:alpha val="100000"/>
                  </a:schemeClr>
                </a:gs>
                <a:gs pos="100000">
                  <a:schemeClr val="lt1">
                    <a:shade val="0"/>
                    <a:alpha val="100000"/>
                  </a:schemeClr>
                </a:gs>
              </a:gsLst>
              <a:lin ang="2700000" scaled="1"/>
            </a:gradFill>
            <a:ln>
              <a:noFill/>
            </a:ln>
          </p:spPr>
          <p:txBody>
            <a:bodyPr bIns="45720" lIns="91440" rIns="91440" rot="162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2" name=""/>
            <p:cNvSpPr/>
            <p:nvPr/>
          </p:nvSpPr>
          <p:spPr bwMode="hidden">
            <a:xfrm rot="1020000">
              <a:off x="-146" y="2360"/>
              <a:ext cx="6046" cy="6"/>
            </a:xfrm>
            <a:prstGeom prst="rect"/>
            <a:gradFill rotWithShape="0">
              <a:gsLst>
                <a:gs pos="0">
                  <a:schemeClr val="lt1">
                    <a:alpha val="100000"/>
                  </a:schemeClr>
                </a:gs>
                <a:gs pos="100000">
                  <a:schemeClr val="lt1">
                    <a:shade val="54510"/>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3" name=""/>
            <p:cNvSpPr/>
            <p:nvPr/>
          </p:nvSpPr>
          <p:spPr bwMode="hidden">
            <a:xfrm rot="1560000">
              <a:off x="-198" y="3396"/>
              <a:ext cx="4142" cy="6"/>
            </a:xfrm>
            <a:prstGeom prst="rect"/>
            <a:gradFill rotWithShape="0">
              <a:gsLst>
                <a:gs pos="0">
                  <a:schemeClr val="lt1">
                    <a:alpha val="100000"/>
                  </a:schemeClr>
                </a:gs>
                <a:gs pos="100000">
                  <a:schemeClr val="lt1">
                    <a:shade val="63529"/>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4" name=""/>
            <p:cNvSpPr/>
            <p:nvPr/>
          </p:nvSpPr>
          <p:spPr bwMode="hidden">
            <a:xfrm rot="1680000">
              <a:off x="-165" y="3624"/>
              <a:ext cx="2804" cy="6"/>
            </a:xfrm>
            <a:prstGeom prst="rect"/>
            <a:gradFill rotWithShape="0">
              <a:gsLst>
                <a:gs pos="0">
                  <a:schemeClr val="lt1">
                    <a:alpha val="100000"/>
                  </a:schemeClr>
                </a:gs>
                <a:gs pos="100000">
                  <a:schemeClr val="lt1">
                    <a:shade val="63529"/>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5" name=""/>
            <p:cNvSpPr/>
            <p:nvPr/>
          </p:nvSpPr>
          <p:spPr bwMode="hidden">
            <a:xfrm rot="1920000">
              <a:off x="-110" y="3922"/>
              <a:ext cx="1400" cy="6"/>
            </a:xfrm>
            <a:prstGeom prst="rect"/>
            <a:gradFill rotWithShape="0">
              <a:gsLst>
                <a:gs pos="0">
                  <a:schemeClr val="lt1">
                    <a:alpha val="100000"/>
                  </a:schemeClr>
                </a:gs>
                <a:gs pos="100000">
                  <a:schemeClr val="lt1">
                    <a:shade val="6980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6" name=""/>
            <p:cNvSpPr/>
            <p:nvPr/>
          </p:nvSpPr>
          <p:spPr bwMode="hidden">
            <a:xfrm rot="1380000">
              <a:off x="-216" y="3221"/>
              <a:ext cx="5477" cy="6"/>
            </a:xfrm>
            <a:prstGeom prst="rect"/>
            <a:gradFill rotWithShape="0">
              <a:gsLst>
                <a:gs pos="0">
                  <a:schemeClr val="lt1">
                    <a:alpha val="100000"/>
                  </a:schemeClr>
                </a:gs>
                <a:gs pos="100000">
                  <a:schemeClr val="lt1">
                    <a:shade val="48627"/>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7" name=""/>
            <p:cNvSpPr/>
            <p:nvPr/>
          </p:nvSpPr>
          <p:spPr bwMode="hidden">
            <a:xfrm rot="960000">
              <a:off x="-115" y="2129"/>
              <a:ext cx="6016" cy="6"/>
            </a:xfrm>
            <a:prstGeom prst="rect"/>
            <a:gradFill rotWithShape="0">
              <a:gsLst>
                <a:gs pos="0">
                  <a:schemeClr val="lt1">
                    <a:alpha val="100000"/>
                  </a:schemeClr>
                </a:gs>
                <a:gs pos="100000">
                  <a:schemeClr val="lt1">
                    <a:shade val="57647"/>
                    <a:alpha val="100000"/>
                  </a:schemeClr>
                </a:gs>
              </a:gsLst>
              <a:lin ang="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8" name=""/>
            <p:cNvSpPr/>
            <p:nvPr/>
          </p:nvSpPr>
          <p:spPr bwMode="hidden">
            <a:xfrm rot="960000" flipV="1">
              <a:off x="80" y="1946"/>
              <a:ext cx="5756"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19" name=""/>
            <p:cNvSpPr/>
            <p:nvPr/>
          </p:nvSpPr>
          <p:spPr bwMode="hidden">
            <a:xfrm rot="840000">
              <a:off x="374" y="1802"/>
              <a:ext cx="5475"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0" name=""/>
            <p:cNvSpPr/>
            <p:nvPr/>
          </p:nvSpPr>
          <p:spPr bwMode="hidden">
            <a:xfrm rot="720000">
              <a:off x="848" y="1582"/>
              <a:ext cx="4976"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1" name=""/>
            <p:cNvSpPr/>
            <p:nvPr/>
          </p:nvSpPr>
          <p:spPr bwMode="hidden">
            <a:xfrm rot="720000">
              <a:off x="1053" y="1476"/>
              <a:ext cx="4759"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2" name=""/>
            <p:cNvSpPr/>
            <p:nvPr/>
          </p:nvSpPr>
          <p:spPr bwMode="hidden">
            <a:xfrm rot="660000">
              <a:off x="1244" y="1377"/>
              <a:ext cx="4557" cy="6"/>
            </a:xfrm>
            <a:prstGeom prst="rect"/>
            <a:gradFill rotWithShape="0">
              <a:gsLst>
                <a:gs pos="0">
                  <a:schemeClr val="lt1">
                    <a:alpha val="100000"/>
                  </a:schemeClr>
                </a:gs>
                <a:gs pos="100000">
                  <a:schemeClr val="lt1">
                    <a:shade val="66667"/>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3" name=""/>
            <p:cNvSpPr/>
            <p:nvPr/>
          </p:nvSpPr>
          <p:spPr bwMode="hidden">
            <a:xfrm rot="660000" flipV="1">
              <a:off x="1487" y="1305"/>
              <a:ext cx="4314" cy="6"/>
            </a:xfrm>
            <a:prstGeom prst="rect"/>
            <a:gradFill rotWithShape="0">
              <a:gsLst>
                <a:gs pos="0">
                  <a:schemeClr val="lt1">
                    <a:alpha val="100000"/>
                  </a:schemeClr>
                </a:gs>
                <a:gs pos="100000">
                  <a:schemeClr val="lt1">
                    <a:shade val="66667"/>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4" name=""/>
            <p:cNvSpPr/>
            <p:nvPr/>
          </p:nvSpPr>
          <p:spPr bwMode="hidden">
            <a:xfrm rot="660000" flipV="1">
              <a:off x="1650" y="1218"/>
              <a:ext cx="4154" cy="6"/>
            </a:xfrm>
            <a:prstGeom prst="rect"/>
            <a:gradFill rotWithShape="0">
              <a:gsLst>
                <a:gs pos="0">
                  <a:schemeClr val="lt1">
                    <a:alpha val="100000"/>
                  </a:schemeClr>
                </a:gs>
                <a:gs pos="100000">
                  <a:schemeClr val="lt1">
                    <a:shade val="66667"/>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5" name=""/>
            <p:cNvSpPr/>
            <p:nvPr/>
          </p:nvSpPr>
          <p:spPr bwMode="hidden">
            <a:xfrm rot="840000" flipV="1">
              <a:off x="611" y="1684"/>
              <a:ext cx="5204"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6" name=""/>
            <p:cNvSpPr/>
            <p:nvPr/>
          </p:nvSpPr>
          <p:spPr bwMode="hidden">
            <a:xfrm rot="1320000" flipV="1">
              <a:off x="-204" y="2976"/>
              <a:ext cx="6150" cy="6"/>
            </a:xfrm>
            <a:prstGeom prst="rect"/>
            <a:gradFill rotWithShape="0">
              <a:gsLst>
                <a:gs pos="0">
                  <a:schemeClr val="lt1">
                    <a:alpha val="100000"/>
                  </a:schemeClr>
                </a:gs>
                <a:gs pos="100000">
                  <a:schemeClr val="lt1">
                    <a:shade val="54510"/>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7" name=""/>
            <p:cNvSpPr/>
            <p:nvPr/>
          </p:nvSpPr>
          <p:spPr bwMode="hidden">
            <a:xfrm rot="1200000" flipV="1">
              <a:off x="-174" y="2663"/>
              <a:ext cx="6104" cy="6"/>
            </a:xfrm>
            <a:prstGeom prst="rect"/>
            <a:gradFill rotWithShape="0">
              <a:gsLst>
                <a:gs pos="0">
                  <a:schemeClr val="lt1">
                    <a:alpha val="100000"/>
                  </a:schemeClr>
                </a:gs>
                <a:gs pos="100000">
                  <a:schemeClr val="lt1">
                    <a:shade val="51373"/>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p>
          </p:txBody>
        </p:sp>
        <p:sp>
          <p:nvSpPr>
            <p:cNvPr id="1048828" name=""/>
            <p:cNvSpPr/>
            <p:nvPr/>
          </p:nvSpPr>
          <p:spPr bwMode="hidden">
            <a:xfrm rot="0">
              <a:off x="740" y="3359"/>
              <a:ext cx="168" cy="96"/>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29" name=""/>
            <p:cNvSpPr/>
            <p:nvPr/>
          </p:nvSpPr>
          <p:spPr bwMode="hidden">
            <a:xfrm rot="0">
              <a:off x="236" y="3074"/>
              <a:ext cx="168" cy="95"/>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30" name=""/>
            <p:cNvSpPr/>
            <p:nvPr/>
          </p:nvSpPr>
          <p:spPr bwMode="hidden">
            <a:xfrm rot="0">
              <a:off x="159" y="3652"/>
              <a:ext cx="196" cy="106"/>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31" name=""/>
            <p:cNvSpPr/>
            <p:nvPr/>
          </p:nvSpPr>
          <p:spPr bwMode="hidden">
            <a:xfrm rot="0">
              <a:off x="2077" y="2661"/>
              <a:ext cx="156" cy="84"/>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32" name=""/>
            <p:cNvSpPr/>
            <p:nvPr/>
          </p:nvSpPr>
          <p:spPr bwMode="hidden">
            <a:xfrm rot="0">
              <a:off x="1223" y="3076"/>
              <a:ext cx="168" cy="95"/>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33" name=""/>
            <p:cNvSpPr/>
            <p:nvPr/>
          </p:nvSpPr>
          <p:spPr bwMode="hidden">
            <a:xfrm rot="0">
              <a:off x="1686" y="2857"/>
              <a:ext cx="156" cy="90"/>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34" name=""/>
            <p:cNvSpPr/>
            <p:nvPr/>
          </p:nvSpPr>
          <p:spPr bwMode="hidden">
            <a:xfrm rot="0">
              <a:off x="750" y="2839"/>
              <a:ext cx="151" cy="89"/>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35" name=""/>
            <p:cNvSpPr/>
            <p:nvPr/>
          </p:nvSpPr>
          <p:spPr bwMode="hidden">
            <a:xfrm rot="0">
              <a:off x="367" y="2656"/>
              <a:ext cx="150" cy="84"/>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836" name=""/>
            <p:cNvSpPr/>
            <p:nvPr/>
          </p:nvSpPr>
          <p:spPr bwMode="hidden">
            <a:xfrm rot="0">
              <a:off x="1172" y="2642"/>
              <a:ext cx="156" cy="83"/>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37" name=""/>
            <p:cNvSpPr/>
            <p:nvPr/>
          </p:nvSpPr>
          <p:spPr bwMode="hidden">
            <a:xfrm rot="0">
              <a:off x="2401" y="2485"/>
              <a:ext cx="156" cy="83"/>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38" name=""/>
            <p:cNvSpPr/>
            <p:nvPr/>
          </p:nvSpPr>
          <p:spPr bwMode="hidden">
            <a:xfrm rot="0">
              <a:off x="1910" y="2314"/>
              <a:ext cx="134" cy="73"/>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39" name=""/>
            <p:cNvSpPr/>
            <p:nvPr/>
          </p:nvSpPr>
          <p:spPr bwMode="hidden">
            <a:xfrm rot="0">
              <a:off x="2254" y="2154"/>
              <a:ext cx="134"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40" name=""/>
            <p:cNvSpPr/>
            <p:nvPr/>
          </p:nvSpPr>
          <p:spPr bwMode="hidden">
            <a:xfrm rot="0">
              <a:off x="2742" y="2305"/>
              <a:ext cx="140" cy="72"/>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41" name=""/>
            <p:cNvSpPr/>
            <p:nvPr/>
          </p:nvSpPr>
          <p:spPr bwMode="hidden">
            <a:xfrm rot="0">
              <a:off x="2812" y="1898"/>
              <a:ext cx="129"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42" name=""/>
            <p:cNvSpPr/>
            <p:nvPr/>
          </p:nvSpPr>
          <p:spPr bwMode="hidden">
            <a:xfrm rot="0">
              <a:off x="3721" y="1792"/>
              <a:ext cx="128"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43" name=""/>
            <p:cNvSpPr/>
            <p:nvPr/>
          </p:nvSpPr>
          <p:spPr bwMode="hidden">
            <a:xfrm rot="0">
              <a:off x="3528" y="1896"/>
              <a:ext cx="128"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44" name=""/>
            <p:cNvSpPr/>
            <p:nvPr/>
          </p:nvSpPr>
          <p:spPr bwMode="hidden">
            <a:xfrm rot="0">
              <a:off x="3064" y="1778"/>
              <a:ext cx="128" cy="62"/>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45" name=""/>
            <p:cNvSpPr/>
            <p:nvPr/>
          </p:nvSpPr>
          <p:spPr bwMode="hidden">
            <a:xfrm rot="0">
              <a:off x="3277" y="2024"/>
              <a:ext cx="134" cy="73"/>
            </a:xfrm>
            <a:prstGeom prst="ellipse"/>
            <a:gradFill rotWithShape="0">
              <a:gsLst>
                <a:gs pos="0">
                  <a:schemeClr val="lt1">
                    <a:alpha val="100000"/>
                  </a:schemeClr>
                </a:gs>
                <a:gs pos="100000">
                  <a:schemeClr val="lt1">
                    <a:shade val="60784"/>
                    <a:alpha val="100000"/>
                  </a:schemeClr>
                </a:gs>
              </a:gsLst>
              <a:lin ang="2700000" scaled="1"/>
            </a:gradFill>
            <a:ln>
              <a:noFill/>
            </a:ln>
          </p:spPr>
        </p:sp>
        <p:sp>
          <p:nvSpPr>
            <p:cNvPr id="1048846" name=""/>
            <p:cNvSpPr/>
            <p:nvPr/>
          </p:nvSpPr>
          <p:spPr bwMode="hidden">
            <a:xfrm rot="0">
              <a:off x="3027" y="2160"/>
              <a:ext cx="133" cy="61"/>
            </a:xfrm>
            <a:prstGeom prst="ellipse"/>
            <a:gradFill rotWithShape="0">
              <a:gsLst>
                <a:gs pos="0">
                  <a:schemeClr val="lt1">
                    <a:alpha val="100000"/>
                  </a:schemeClr>
                </a:gs>
                <a:gs pos="100000">
                  <a:schemeClr val="lt1">
                    <a:shade val="60784"/>
                    <a:alpha val="100000"/>
                  </a:schemeClr>
                </a:gs>
              </a:gsLst>
              <a:lin ang="2700000" scaled="1"/>
            </a:gradFill>
            <a:ln>
              <a:noFill/>
            </a:ln>
          </p:spPr>
        </p:sp>
        <p:sp>
          <p:nvSpPr>
            <p:cNvPr id="1048847" name=""/>
            <p:cNvSpPr/>
            <p:nvPr/>
          </p:nvSpPr>
          <p:spPr bwMode="hidden">
            <a:xfrm rot="0">
              <a:off x="1569" y="2453"/>
              <a:ext cx="150" cy="90"/>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48" name=""/>
            <p:cNvSpPr/>
            <p:nvPr/>
          </p:nvSpPr>
          <p:spPr bwMode="hidden">
            <a:xfrm rot="0">
              <a:off x="1863" y="2028"/>
              <a:ext cx="139" cy="6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849" name=""/>
            <p:cNvSpPr/>
            <p:nvPr/>
          </p:nvSpPr>
          <p:spPr bwMode="hidden">
            <a:xfrm rot="0">
              <a:off x="1513" y="2175"/>
              <a:ext cx="139" cy="6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850" name=""/>
            <p:cNvSpPr/>
            <p:nvPr/>
          </p:nvSpPr>
          <p:spPr bwMode="hidden">
            <a:xfrm rot="0">
              <a:off x="1191" y="2311"/>
              <a:ext cx="134" cy="72"/>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851" name=""/>
            <p:cNvSpPr/>
            <p:nvPr/>
          </p:nvSpPr>
          <p:spPr bwMode="hidden">
            <a:xfrm rot="0">
              <a:off x="1154" y="2047"/>
              <a:ext cx="134"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52" name=""/>
            <p:cNvSpPr/>
            <p:nvPr/>
          </p:nvSpPr>
          <p:spPr bwMode="hidden">
            <a:xfrm rot="0">
              <a:off x="1142" y="1803"/>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53" name=""/>
            <p:cNvSpPr/>
            <p:nvPr/>
          </p:nvSpPr>
          <p:spPr bwMode="hidden">
            <a:xfrm rot="0">
              <a:off x="1500" y="1912"/>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54" name=""/>
            <p:cNvSpPr/>
            <p:nvPr/>
          </p:nvSpPr>
          <p:spPr bwMode="hidden">
            <a:xfrm rot="0">
              <a:off x="1804" y="1801"/>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55" name=""/>
            <p:cNvSpPr/>
            <p:nvPr/>
          </p:nvSpPr>
          <p:spPr bwMode="hidden">
            <a:xfrm rot="0">
              <a:off x="2159" y="1905"/>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56" name=""/>
            <p:cNvSpPr/>
            <p:nvPr/>
          </p:nvSpPr>
          <p:spPr bwMode="hidden">
            <a:xfrm rot="0">
              <a:off x="2432" y="1787"/>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57" name=""/>
            <p:cNvSpPr/>
            <p:nvPr/>
          </p:nvSpPr>
          <p:spPr bwMode="hidden">
            <a:xfrm rot="0">
              <a:off x="470" y="2032"/>
              <a:ext cx="134" cy="73"/>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58" name=""/>
            <p:cNvSpPr/>
            <p:nvPr/>
          </p:nvSpPr>
          <p:spPr bwMode="hidden">
            <a:xfrm rot="0">
              <a:off x="68" y="2166"/>
              <a:ext cx="134" cy="73"/>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59" name=""/>
            <p:cNvSpPr/>
            <p:nvPr/>
          </p:nvSpPr>
          <p:spPr bwMode="hidden">
            <a:xfrm rot="0">
              <a:off x="798" y="1916"/>
              <a:ext cx="128" cy="6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60" name=""/>
            <p:cNvSpPr/>
            <p:nvPr/>
          </p:nvSpPr>
          <p:spPr bwMode="hidden">
            <a:xfrm rot="0">
              <a:off x="455" y="1797"/>
              <a:ext cx="128" cy="6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861" name=""/>
            <p:cNvSpPr/>
            <p:nvPr/>
          </p:nvSpPr>
          <p:spPr bwMode="hidden">
            <a:xfrm rot="0">
              <a:off x="113" y="1901"/>
              <a:ext cx="128" cy="6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862" name=""/>
            <p:cNvSpPr/>
            <p:nvPr/>
          </p:nvSpPr>
          <p:spPr bwMode="hidden">
            <a:xfrm rot="0">
              <a:off x="432" y="2323"/>
              <a:ext cx="139"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63" name=""/>
            <p:cNvSpPr/>
            <p:nvPr/>
          </p:nvSpPr>
          <p:spPr bwMode="hidden">
            <a:xfrm rot="0">
              <a:off x="814" y="2178"/>
              <a:ext cx="134"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864" name=""/>
            <p:cNvSpPr/>
            <p:nvPr/>
          </p:nvSpPr>
          <p:spPr bwMode="hidden">
            <a:xfrm rot="0">
              <a:off x="789" y="2472"/>
              <a:ext cx="156" cy="89"/>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865" name=""/>
            <p:cNvSpPr/>
            <p:nvPr/>
          </p:nvSpPr>
          <p:spPr bwMode="hidden">
            <a:xfrm rot="0">
              <a:off x="2544" y="2015"/>
              <a:ext cx="140" cy="72"/>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866" name=""/>
            <p:cNvSpPr/>
            <p:nvPr/>
          </p:nvSpPr>
          <p:spPr bwMode="hidden">
            <a:xfrm rot="0">
              <a:off x="1457" y="1700"/>
              <a:ext cx="123"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67" name=""/>
            <p:cNvSpPr/>
            <p:nvPr/>
          </p:nvSpPr>
          <p:spPr bwMode="hidden">
            <a:xfrm rot="0">
              <a:off x="1747" y="1599"/>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68" name=""/>
            <p:cNvSpPr/>
            <p:nvPr/>
          </p:nvSpPr>
          <p:spPr bwMode="hidden">
            <a:xfrm rot="0">
              <a:off x="1385" y="1506"/>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69" name=""/>
            <p:cNvSpPr/>
            <p:nvPr/>
          </p:nvSpPr>
          <p:spPr bwMode="hidden">
            <a:xfrm rot="0">
              <a:off x="1093" y="1595"/>
              <a:ext cx="123"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70" name=""/>
            <p:cNvSpPr/>
            <p:nvPr/>
          </p:nvSpPr>
          <p:spPr bwMode="hidden">
            <a:xfrm rot="0">
              <a:off x="792" y="1690"/>
              <a:ext cx="124"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871" name=""/>
            <p:cNvSpPr/>
            <p:nvPr/>
          </p:nvSpPr>
          <p:spPr bwMode="hidden">
            <a:xfrm rot="0">
              <a:off x="2011" y="1512"/>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72" name=""/>
            <p:cNvSpPr/>
            <p:nvPr/>
          </p:nvSpPr>
          <p:spPr bwMode="hidden">
            <a:xfrm rot="0">
              <a:off x="2087" y="1696"/>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73" name=""/>
            <p:cNvSpPr/>
            <p:nvPr/>
          </p:nvSpPr>
          <p:spPr bwMode="hidden">
            <a:xfrm rot="0">
              <a:off x="2345" y="1601"/>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74" name=""/>
            <p:cNvSpPr/>
            <p:nvPr/>
          </p:nvSpPr>
          <p:spPr bwMode="hidden">
            <a:xfrm rot="0">
              <a:off x="2684" y="1686"/>
              <a:ext cx="123"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75" name=""/>
            <p:cNvSpPr/>
            <p:nvPr/>
          </p:nvSpPr>
          <p:spPr bwMode="hidden">
            <a:xfrm rot="0">
              <a:off x="806" y="1512"/>
              <a:ext cx="123"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876" name=""/>
            <p:cNvSpPr/>
            <p:nvPr/>
          </p:nvSpPr>
          <p:spPr bwMode="hidden">
            <a:xfrm rot="0">
              <a:off x="495" y="1597"/>
              <a:ext cx="123"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877" name=""/>
            <p:cNvSpPr/>
            <p:nvPr/>
          </p:nvSpPr>
          <p:spPr bwMode="hidden">
            <a:xfrm rot="0">
              <a:off x="228" y="1508"/>
              <a:ext cx="123" cy="50"/>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878" name=""/>
            <p:cNvSpPr/>
            <p:nvPr/>
          </p:nvSpPr>
          <p:spPr bwMode="hidden">
            <a:xfrm rot="0">
              <a:off x="157" y="1698"/>
              <a:ext cx="123"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879" name=""/>
            <p:cNvSpPr/>
            <p:nvPr/>
          </p:nvSpPr>
          <p:spPr bwMode="hidden">
            <a:xfrm rot="0">
              <a:off x="2887" y="1595"/>
              <a:ext cx="124" cy="50"/>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880" name=""/>
            <p:cNvSpPr/>
            <p:nvPr/>
          </p:nvSpPr>
          <p:spPr bwMode="hidden">
            <a:xfrm rot="0">
              <a:off x="3079" y="1511"/>
              <a:ext cx="124" cy="5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881" name=""/>
            <p:cNvSpPr/>
            <p:nvPr/>
          </p:nvSpPr>
          <p:spPr bwMode="hidden">
            <a:xfrm rot="0">
              <a:off x="3270" y="1688"/>
              <a:ext cx="124"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82" name=""/>
            <p:cNvSpPr/>
            <p:nvPr/>
          </p:nvSpPr>
          <p:spPr bwMode="hidden">
            <a:xfrm rot="0">
              <a:off x="3453" y="1599"/>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83" name=""/>
            <p:cNvSpPr/>
            <p:nvPr/>
          </p:nvSpPr>
          <p:spPr bwMode="hidden">
            <a:xfrm rot="0">
              <a:off x="3651" y="1506"/>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84" name=""/>
            <p:cNvSpPr/>
            <p:nvPr/>
          </p:nvSpPr>
          <p:spPr bwMode="hidden">
            <a:xfrm rot="0">
              <a:off x="4251" y="1513"/>
              <a:ext cx="124"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885" name=""/>
            <p:cNvSpPr/>
            <p:nvPr/>
          </p:nvSpPr>
          <p:spPr bwMode="hidden">
            <a:xfrm rot="0">
              <a:off x="3901" y="1701"/>
              <a:ext cx="128" cy="50"/>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86" name=""/>
            <p:cNvSpPr/>
            <p:nvPr/>
          </p:nvSpPr>
          <p:spPr bwMode="hidden">
            <a:xfrm rot="0">
              <a:off x="4086" y="1608"/>
              <a:ext cx="128" cy="50"/>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887" name=""/>
            <p:cNvSpPr/>
            <p:nvPr/>
          </p:nvSpPr>
          <p:spPr bwMode="hidden">
            <a:xfrm rot="0">
              <a:off x="1282" y="3653"/>
              <a:ext cx="196" cy="111"/>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88" name=""/>
            <p:cNvSpPr/>
            <p:nvPr/>
          </p:nvSpPr>
          <p:spPr bwMode="hidden">
            <a:xfrm rot="0">
              <a:off x="707" y="4014"/>
              <a:ext cx="191" cy="112"/>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89" name=""/>
            <p:cNvSpPr/>
            <p:nvPr/>
          </p:nvSpPr>
          <p:spPr bwMode="hidden">
            <a:xfrm rot="0">
              <a:off x="2229" y="3090"/>
              <a:ext cx="168" cy="95"/>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0" name=""/>
            <p:cNvSpPr/>
            <p:nvPr/>
          </p:nvSpPr>
          <p:spPr bwMode="hidden">
            <a:xfrm rot="0">
              <a:off x="2604" y="2867"/>
              <a:ext cx="156" cy="89"/>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1" name=""/>
            <p:cNvSpPr/>
            <p:nvPr/>
          </p:nvSpPr>
          <p:spPr bwMode="hidden">
            <a:xfrm rot="0">
              <a:off x="2907" y="2668"/>
              <a:ext cx="156" cy="84"/>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2" name=""/>
            <p:cNvSpPr/>
            <p:nvPr/>
          </p:nvSpPr>
          <p:spPr bwMode="hidden">
            <a:xfrm rot="0">
              <a:off x="3248" y="2454"/>
              <a:ext cx="150" cy="90"/>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3" name=""/>
            <p:cNvSpPr/>
            <p:nvPr/>
          </p:nvSpPr>
          <p:spPr bwMode="hidden">
            <a:xfrm rot="0">
              <a:off x="1801" y="3360"/>
              <a:ext cx="168" cy="95"/>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4" name=""/>
            <p:cNvSpPr/>
            <p:nvPr/>
          </p:nvSpPr>
          <p:spPr bwMode="hidden">
            <a:xfrm rot="0">
              <a:off x="3512" y="2302"/>
              <a:ext cx="134" cy="73"/>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5" name=""/>
            <p:cNvSpPr/>
            <p:nvPr/>
          </p:nvSpPr>
          <p:spPr bwMode="hidden">
            <a:xfrm rot="0">
              <a:off x="3980" y="2014"/>
              <a:ext cx="134" cy="72"/>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6" name=""/>
            <p:cNvSpPr/>
            <p:nvPr/>
          </p:nvSpPr>
          <p:spPr bwMode="hidden">
            <a:xfrm rot="0">
              <a:off x="3753" y="2158"/>
              <a:ext cx="134" cy="61"/>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897" name=""/>
            <p:cNvSpPr/>
            <p:nvPr/>
          </p:nvSpPr>
          <p:spPr bwMode="hidden">
            <a:xfrm rot="0">
              <a:off x="4176" y="1898"/>
              <a:ext cx="128"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898" name=""/>
            <p:cNvSpPr/>
            <p:nvPr/>
          </p:nvSpPr>
          <p:spPr bwMode="hidden">
            <a:xfrm rot="0">
              <a:off x="4338" y="1797"/>
              <a:ext cx="129"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899" name=""/>
            <p:cNvSpPr/>
            <p:nvPr/>
          </p:nvSpPr>
          <p:spPr bwMode="hidden">
            <a:xfrm rot="0">
              <a:off x="4505" y="1700"/>
              <a:ext cx="124" cy="51"/>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900" name=""/>
            <p:cNvSpPr/>
            <p:nvPr/>
          </p:nvSpPr>
          <p:spPr bwMode="hidden">
            <a:xfrm rot="0">
              <a:off x="4661" y="1603"/>
              <a:ext cx="123" cy="50"/>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901" name=""/>
            <p:cNvSpPr/>
            <p:nvPr/>
          </p:nvSpPr>
          <p:spPr bwMode="hidden">
            <a:xfrm rot="0">
              <a:off x="4803" y="1512"/>
              <a:ext cx="128" cy="51"/>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902" name=""/>
            <p:cNvSpPr/>
            <p:nvPr/>
          </p:nvSpPr>
          <p:spPr bwMode="hidden">
            <a:xfrm rot="0">
              <a:off x="4930" y="1431"/>
              <a:ext cx="111" cy="50"/>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903" name=""/>
            <p:cNvSpPr/>
            <p:nvPr/>
          </p:nvSpPr>
          <p:spPr bwMode="hidden">
            <a:xfrm rot="0">
              <a:off x="3835" y="1430"/>
              <a:ext cx="112" cy="50"/>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904" name=""/>
            <p:cNvSpPr/>
            <p:nvPr/>
          </p:nvSpPr>
          <p:spPr bwMode="hidden">
            <a:xfrm rot="0">
              <a:off x="3286" y="1430"/>
              <a:ext cx="112" cy="50"/>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905" name=""/>
            <p:cNvSpPr/>
            <p:nvPr/>
          </p:nvSpPr>
          <p:spPr bwMode="hidden">
            <a:xfrm rot="0">
              <a:off x="2972" y="1366"/>
              <a:ext cx="111" cy="5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906" name=""/>
            <p:cNvSpPr/>
            <p:nvPr/>
          </p:nvSpPr>
          <p:spPr bwMode="hidden">
            <a:xfrm rot="0">
              <a:off x="3152" y="1292"/>
              <a:ext cx="112" cy="50"/>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907" name=""/>
            <p:cNvSpPr/>
            <p:nvPr/>
          </p:nvSpPr>
          <p:spPr bwMode="hidden">
            <a:xfrm rot="0">
              <a:off x="3020" y="1170"/>
              <a:ext cx="112"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908" name=""/>
            <p:cNvSpPr/>
            <p:nvPr/>
          </p:nvSpPr>
          <p:spPr bwMode="hidden">
            <a:xfrm rot="0">
              <a:off x="2443" y="1368"/>
              <a:ext cx="112"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909" name=""/>
            <p:cNvSpPr/>
            <p:nvPr/>
          </p:nvSpPr>
          <p:spPr bwMode="hidden">
            <a:xfrm rot="0">
              <a:off x="2301" y="1220"/>
              <a:ext cx="112"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910" name=""/>
            <p:cNvSpPr/>
            <p:nvPr/>
          </p:nvSpPr>
          <p:spPr bwMode="hidden">
            <a:xfrm rot="0">
              <a:off x="2095" y="1284"/>
              <a:ext cx="112"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911" name=""/>
            <p:cNvSpPr/>
            <p:nvPr/>
          </p:nvSpPr>
          <p:spPr bwMode="hidden">
            <a:xfrm rot="0">
              <a:off x="2228" y="1442"/>
              <a:ext cx="111"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912" name=""/>
            <p:cNvSpPr/>
            <p:nvPr/>
          </p:nvSpPr>
          <p:spPr bwMode="hidden">
            <a:xfrm rot="0">
              <a:off x="1109" y="1424"/>
              <a:ext cx="112"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913" name=""/>
            <p:cNvSpPr/>
            <p:nvPr/>
          </p:nvSpPr>
          <p:spPr bwMode="hidden">
            <a:xfrm rot="0">
              <a:off x="611" y="1284"/>
              <a:ext cx="111" cy="51"/>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14" name=""/>
            <p:cNvSpPr/>
            <p:nvPr/>
          </p:nvSpPr>
          <p:spPr bwMode="hidden">
            <a:xfrm rot="0">
              <a:off x="305" y="1358"/>
              <a:ext cx="111" cy="51"/>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15" name=""/>
            <p:cNvSpPr/>
            <p:nvPr/>
          </p:nvSpPr>
          <p:spPr bwMode="hidden">
            <a:xfrm rot="0">
              <a:off x="156" y="1154"/>
              <a:ext cx="112" cy="50"/>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16" name=""/>
            <p:cNvSpPr/>
            <p:nvPr/>
          </p:nvSpPr>
          <p:spPr bwMode="hidden">
            <a:xfrm rot="0">
              <a:off x="4538" y="1365"/>
              <a:ext cx="106" cy="45"/>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917" name=""/>
            <p:cNvSpPr/>
            <p:nvPr/>
          </p:nvSpPr>
          <p:spPr bwMode="hidden">
            <a:xfrm rot="0">
              <a:off x="4407" y="1440"/>
              <a:ext cx="105" cy="44"/>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918" name=""/>
            <p:cNvSpPr/>
            <p:nvPr/>
          </p:nvSpPr>
          <p:spPr bwMode="hidden">
            <a:xfrm rot="0">
              <a:off x="3992" y="1356"/>
              <a:ext cx="106" cy="45"/>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919" name=""/>
            <p:cNvSpPr/>
            <p:nvPr/>
          </p:nvSpPr>
          <p:spPr bwMode="hidden">
            <a:xfrm rot="0">
              <a:off x="3466" y="1356"/>
              <a:ext cx="106" cy="45"/>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920" name=""/>
            <p:cNvSpPr/>
            <p:nvPr/>
          </p:nvSpPr>
          <p:spPr bwMode="hidden">
            <a:xfrm rot="0">
              <a:off x="2852" y="1228"/>
              <a:ext cx="106" cy="44"/>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921" name=""/>
            <p:cNvSpPr/>
            <p:nvPr/>
          </p:nvSpPr>
          <p:spPr bwMode="hidden">
            <a:xfrm rot="0">
              <a:off x="2678" y="1109"/>
              <a:ext cx="106" cy="44"/>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922" name=""/>
            <p:cNvSpPr/>
            <p:nvPr/>
          </p:nvSpPr>
          <p:spPr bwMode="hidden">
            <a:xfrm rot="0">
              <a:off x="2859" y="1045"/>
              <a:ext cx="106" cy="45"/>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923" name=""/>
            <p:cNvSpPr/>
            <p:nvPr/>
          </p:nvSpPr>
          <p:spPr bwMode="hidden">
            <a:xfrm rot="0">
              <a:off x="1942" y="104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24" name=""/>
            <p:cNvSpPr/>
            <p:nvPr/>
          </p:nvSpPr>
          <p:spPr bwMode="hidden">
            <a:xfrm rot="0">
              <a:off x="1088" y="1277"/>
              <a:ext cx="106"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25" name=""/>
            <p:cNvSpPr/>
            <p:nvPr/>
          </p:nvSpPr>
          <p:spPr bwMode="hidden">
            <a:xfrm rot="0">
              <a:off x="827" y="135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26" name=""/>
            <p:cNvSpPr/>
            <p:nvPr/>
          </p:nvSpPr>
          <p:spPr bwMode="hidden">
            <a:xfrm rot="0">
              <a:off x="537" y="1428"/>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27" name=""/>
            <p:cNvSpPr/>
            <p:nvPr/>
          </p:nvSpPr>
          <p:spPr bwMode="hidden">
            <a:xfrm rot="0">
              <a:off x="635" y="106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28" name=""/>
            <p:cNvSpPr/>
            <p:nvPr/>
          </p:nvSpPr>
          <p:spPr bwMode="hidden">
            <a:xfrm rot="0">
              <a:off x="1540" y="105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29" name=""/>
            <p:cNvSpPr/>
            <p:nvPr/>
          </p:nvSpPr>
          <p:spPr bwMode="hidden">
            <a:xfrm rot="0">
              <a:off x="1120" y="1063"/>
              <a:ext cx="105"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30" name=""/>
            <p:cNvSpPr/>
            <p:nvPr/>
          </p:nvSpPr>
          <p:spPr bwMode="hidden">
            <a:xfrm rot="0">
              <a:off x="4131" y="1284"/>
              <a:ext cx="111" cy="45"/>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931" name=""/>
            <p:cNvSpPr/>
            <p:nvPr/>
          </p:nvSpPr>
          <p:spPr bwMode="hidden">
            <a:xfrm rot="0">
              <a:off x="3477" y="1163"/>
              <a:ext cx="112" cy="45"/>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932" name=""/>
            <p:cNvSpPr/>
            <p:nvPr/>
          </p:nvSpPr>
          <p:spPr bwMode="hidden">
            <a:xfrm rot="0">
              <a:off x="3315" y="1229"/>
              <a:ext cx="112" cy="45"/>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933" name=""/>
            <p:cNvSpPr/>
            <p:nvPr/>
          </p:nvSpPr>
          <p:spPr bwMode="hidden">
            <a:xfrm rot="0">
              <a:off x="3174" y="1112"/>
              <a:ext cx="112" cy="44"/>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934" name=""/>
            <p:cNvSpPr/>
            <p:nvPr/>
          </p:nvSpPr>
          <p:spPr bwMode="hidden">
            <a:xfrm rot="0">
              <a:off x="2396" y="1051"/>
              <a:ext cx="112"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935" name=""/>
            <p:cNvSpPr/>
            <p:nvPr/>
          </p:nvSpPr>
          <p:spPr bwMode="hidden">
            <a:xfrm rot="0">
              <a:off x="2769" y="1446"/>
              <a:ext cx="111" cy="44"/>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936" name=""/>
            <p:cNvSpPr/>
            <p:nvPr/>
          </p:nvSpPr>
          <p:spPr bwMode="hidden">
            <a:xfrm rot="0">
              <a:off x="2656" y="1294"/>
              <a:ext cx="112" cy="45"/>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937" name=""/>
            <p:cNvSpPr/>
            <p:nvPr/>
          </p:nvSpPr>
          <p:spPr bwMode="hidden">
            <a:xfrm rot="0">
              <a:off x="2501" y="1159"/>
              <a:ext cx="111" cy="45"/>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938" name=""/>
            <p:cNvSpPr/>
            <p:nvPr/>
          </p:nvSpPr>
          <p:spPr bwMode="hidden">
            <a:xfrm rot="0">
              <a:off x="2222" y="1101"/>
              <a:ext cx="112" cy="44"/>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939" name=""/>
            <p:cNvSpPr/>
            <p:nvPr/>
          </p:nvSpPr>
          <p:spPr bwMode="hidden">
            <a:xfrm rot="0">
              <a:off x="2029" y="1162"/>
              <a:ext cx="111"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940" name=""/>
            <p:cNvSpPr/>
            <p:nvPr/>
          </p:nvSpPr>
          <p:spPr bwMode="hidden">
            <a:xfrm rot="0">
              <a:off x="1875" y="1356"/>
              <a:ext cx="112" cy="45"/>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941" name=""/>
            <p:cNvSpPr/>
            <p:nvPr/>
          </p:nvSpPr>
          <p:spPr bwMode="hidden">
            <a:xfrm rot="0">
              <a:off x="1809" y="1223"/>
              <a:ext cx="111"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942" name=""/>
            <p:cNvSpPr/>
            <p:nvPr/>
          </p:nvSpPr>
          <p:spPr bwMode="hidden">
            <a:xfrm rot="0">
              <a:off x="1738" y="1098"/>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43" name=""/>
            <p:cNvSpPr/>
            <p:nvPr/>
          </p:nvSpPr>
          <p:spPr bwMode="hidden">
            <a:xfrm rot="0">
              <a:off x="1583" y="1289"/>
              <a:ext cx="112"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944" name=""/>
            <p:cNvSpPr/>
            <p:nvPr/>
          </p:nvSpPr>
          <p:spPr bwMode="hidden">
            <a:xfrm rot="0">
              <a:off x="1379" y="1343"/>
              <a:ext cx="112"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945" name=""/>
            <p:cNvSpPr/>
            <p:nvPr/>
          </p:nvSpPr>
          <p:spPr bwMode="hidden">
            <a:xfrm rot="0">
              <a:off x="1529" y="1156"/>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46" name=""/>
            <p:cNvSpPr/>
            <p:nvPr/>
          </p:nvSpPr>
          <p:spPr bwMode="hidden">
            <a:xfrm rot="0">
              <a:off x="1294" y="1222"/>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47" name=""/>
            <p:cNvSpPr/>
            <p:nvPr/>
          </p:nvSpPr>
          <p:spPr bwMode="hidden">
            <a:xfrm rot="0">
              <a:off x="1314" y="1112"/>
              <a:ext cx="112"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48" name=""/>
            <p:cNvSpPr/>
            <p:nvPr/>
          </p:nvSpPr>
          <p:spPr bwMode="hidden">
            <a:xfrm rot="0">
              <a:off x="1082" y="1166"/>
              <a:ext cx="111"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49" name=""/>
            <p:cNvSpPr/>
            <p:nvPr/>
          </p:nvSpPr>
          <p:spPr bwMode="hidden">
            <a:xfrm rot="0">
              <a:off x="877" y="1121"/>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0" name=""/>
            <p:cNvSpPr/>
            <p:nvPr/>
          </p:nvSpPr>
          <p:spPr bwMode="hidden">
            <a:xfrm rot="0">
              <a:off x="875" y="1216"/>
              <a:ext cx="111"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1" name=""/>
            <p:cNvSpPr/>
            <p:nvPr/>
          </p:nvSpPr>
          <p:spPr bwMode="hidden">
            <a:xfrm rot="0">
              <a:off x="680" y="1170"/>
              <a:ext cx="112"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2" name=""/>
            <p:cNvSpPr/>
            <p:nvPr/>
          </p:nvSpPr>
          <p:spPr bwMode="hidden">
            <a:xfrm rot="0">
              <a:off x="411" y="1232"/>
              <a:ext cx="111"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3" name=""/>
            <p:cNvSpPr/>
            <p:nvPr/>
          </p:nvSpPr>
          <p:spPr bwMode="hidden">
            <a:xfrm rot="0">
              <a:off x="434" y="1100"/>
              <a:ext cx="112"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4" name=""/>
            <p:cNvSpPr/>
            <p:nvPr/>
          </p:nvSpPr>
          <p:spPr bwMode="hidden">
            <a:xfrm rot="0">
              <a:off x="119" y="1312"/>
              <a:ext cx="111"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5" name=""/>
            <p:cNvSpPr/>
            <p:nvPr/>
          </p:nvSpPr>
          <p:spPr bwMode="hidden">
            <a:xfrm rot="0">
              <a:off x="858" y="1001"/>
              <a:ext cx="101" cy="38"/>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6" name=""/>
            <p:cNvSpPr/>
            <p:nvPr/>
          </p:nvSpPr>
          <p:spPr bwMode="hidden">
            <a:xfrm rot="0">
              <a:off x="1341" y="1013"/>
              <a:ext cx="101"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7" name=""/>
            <p:cNvSpPr/>
            <p:nvPr/>
          </p:nvSpPr>
          <p:spPr bwMode="hidden">
            <a:xfrm rot="0">
              <a:off x="1739" y="1008"/>
              <a:ext cx="101" cy="38"/>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8" name=""/>
            <p:cNvSpPr/>
            <p:nvPr/>
          </p:nvSpPr>
          <p:spPr bwMode="hidden">
            <a:xfrm rot="0">
              <a:off x="2116" y="1001"/>
              <a:ext cx="100"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59" name=""/>
            <p:cNvSpPr/>
            <p:nvPr/>
          </p:nvSpPr>
          <p:spPr bwMode="hidden">
            <a:xfrm rot="0">
              <a:off x="2320" y="941"/>
              <a:ext cx="101"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60" name=""/>
            <p:cNvSpPr/>
            <p:nvPr/>
          </p:nvSpPr>
          <p:spPr bwMode="hidden">
            <a:xfrm rot="0">
              <a:off x="2601" y="995"/>
              <a:ext cx="101"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61" name=""/>
            <p:cNvSpPr/>
            <p:nvPr/>
          </p:nvSpPr>
          <p:spPr bwMode="hidden">
            <a:xfrm rot="0">
              <a:off x="1667" y="1420"/>
              <a:ext cx="106"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962" name=""/>
            <p:cNvSpPr/>
            <p:nvPr/>
          </p:nvSpPr>
          <p:spPr bwMode="hidden">
            <a:xfrm rot="0">
              <a:off x="2557" y="1516"/>
              <a:ext cx="123" cy="5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963" name=""/>
            <p:cNvSpPr/>
            <p:nvPr/>
          </p:nvSpPr>
          <p:spPr bwMode="hidden">
            <a:xfrm rot="0">
              <a:off x="3619" y="1287"/>
              <a:ext cx="112" cy="5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964" name=""/>
            <p:cNvSpPr/>
            <p:nvPr/>
          </p:nvSpPr>
          <p:spPr bwMode="hidden">
            <a:xfrm rot="0">
              <a:off x="3791" y="1212"/>
              <a:ext cx="111" cy="5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965" name=""/>
            <p:cNvSpPr/>
            <p:nvPr/>
          </p:nvSpPr>
          <p:spPr bwMode="hidden">
            <a:xfrm rot="0">
              <a:off x="2134" y="908"/>
              <a:ext cx="79"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66" name=""/>
            <p:cNvSpPr/>
            <p:nvPr/>
          </p:nvSpPr>
          <p:spPr bwMode="hidden">
            <a:xfrm rot="0">
              <a:off x="1264" y="908"/>
              <a:ext cx="79"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67" name=""/>
            <p:cNvSpPr/>
            <p:nvPr/>
          </p:nvSpPr>
          <p:spPr bwMode="hidden">
            <a:xfrm rot="0">
              <a:off x="1471" y="869"/>
              <a:ext cx="79"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68" name=""/>
            <p:cNvSpPr/>
            <p:nvPr/>
          </p:nvSpPr>
          <p:spPr bwMode="hidden">
            <a:xfrm rot="0">
              <a:off x="1650" y="824"/>
              <a:ext cx="83"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69" name=""/>
            <p:cNvSpPr/>
            <p:nvPr/>
          </p:nvSpPr>
          <p:spPr bwMode="hidden">
            <a:xfrm rot="0">
              <a:off x="1918" y="869"/>
              <a:ext cx="84"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70" name=""/>
            <p:cNvSpPr/>
            <p:nvPr/>
          </p:nvSpPr>
          <p:spPr bwMode="hidden">
            <a:xfrm rot="0">
              <a:off x="1720" y="923"/>
              <a:ext cx="83"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71" name=""/>
            <p:cNvSpPr/>
            <p:nvPr/>
          </p:nvSpPr>
          <p:spPr bwMode="hidden">
            <a:xfrm rot="0">
              <a:off x="1913" y="957"/>
              <a:ext cx="95"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72" name=""/>
            <p:cNvSpPr/>
            <p:nvPr/>
          </p:nvSpPr>
          <p:spPr bwMode="hidden">
            <a:xfrm rot="0">
              <a:off x="1541" y="962"/>
              <a:ext cx="89"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73" name=""/>
            <p:cNvSpPr/>
            <p:nvPr/>
          </p:nvSpPr>
          <p:spPr bwMode="hidden">
            <a:xfrm rot="0">
              <a:off x="1076" y="953"/>
              <a:ext cx="101"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974" name=""/>
            <p:cNvSpPr/>
            <p:nvPr/>
          </p:nvSpPr>
          <p:spPr bwMode="hidden">
            <a:xfrm rot="0">
              <a:off x="1983" y="4027"/>
              <a:ext cx="195" cy="105"/>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75" name=""/>
            <p:cNvSpPr/>
            <p:nvPr/>
          </p:nvSpPr>
          <p:spPr bwMode="hidden">
            <a:xfrm rot="0">
              <a:off x="2460" y="3671"/>
              <a:ext cx="196" cy="112"/>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76" name=""/>
            <p:cNvSpPr/>
            <p:nvPr/>
          </p:nvSpPr>
          <p:spPr bwMode="hidden">
            <a:xfrm rot="0">
              <a:off x="3238" y="3121"/>
              <a:ext cx="168" cy="95"/>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77" name=""/>
            <p:cNvSpPr/>
            <p:nvPr/>
          </p:nvSpPr>
          <p:spPr bwMode="hidden">
            <a:xfrm rot="0">
              <a:off x="3550" y="2880"/>
              <a:ext cx="157" cy="89"/>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78" name=""/>
            <p:cNvSpPr/>
            <p:nvPr/>
          </p:nvSpPr>
          <p:spPr bwMode="hidden">
            <a:xfrm rot="0">
              <a:off x="2892" y="3377"/>
              <a:ext cx="168" cy="95"/>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79" name=""/>
            <p:cNvSpPr/>
            <p:nvPr/>
          </p:nvSpPr>
          <p:spPr bwMode="hidden">
            <a:xfrm rot="0">
              <a:off x="3869" y="2657"/>
              <a:ext cx="151" cy="84"/>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80" name=""/>
            <p:cNvSpPr/>
            <p:nvPr/>
          </p:nvSpPr>
          <p:spPr bwMode="hidden">
            <a:xfrm rot="0">
              <a:off x="4090" y="2475"/>
              <a:ext cx="156" cy="89"/>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81" name=""/>
            <p:cNvSpPr/>
            <p:nvPr/>
          </p:nvSpPr>
          <p:spPr bwMode="hidden">
            <a:xfrm rot="0">
              <a:off x="4327" y="2314"/>
              <a:ext cx="134" cy="72"/>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82" name=""/>
            <p:cNvSpPr/>
            <p:nvPr/>
          </p:nvSpPr>
          <p:spPr bwMode="hidden">
            <a:xfrm rot="0">
              <a:off x="4712" y="2022"/>
              <a:ext cx="134" cy="73"/>
            </a:xfrm>
            <a:prstGeom prst="ellipse"/>
            <a:gradFill rotWithShape="0">
              <a:gsLst>
                <a:gs pos="0">
                  <a:schemeClr val="dk2">
                    <a:alpha val="100000"/>
                  </a:schemeClr>
                </a:gs>
                <a:gs pos="100000">
                  <a:schemeClr val="dk2">
                    <a:shade val="54510"/>
                    <a:alpha val="100000"/>
                  </a:schemeClr>
                </a:gs>
              </a:gsLst>
              <a:lin ang="2700000" scaled="1"/>
            </a:gradFill>
            <a:ln>
              <a:noFill/>
            </a:ln>
          </p:spPr>
        </p:sp>
        <p:sp>
          <p:nvSpPr>
            <p:cNvPr id="1048983" name=""/>
            <p:cNvSpPr/>
            <p:nvPr/>
          </p:nvSpPr>
          <p:spPr bwMode="hidden">
            <a:xfrm rot="0">
              <a:off x="4533" y="2162"/>
              <a:ext cx="139"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84" name=""/>
            <p:cNvSpPr/>
            <p:nvPr/>
          </p:nvSpPr>
          <p:spPr bwMode="hidden">
            <a:xfrm rot="0">
              <a:off x="4863" y="1920"/>
              <a:ext cx="128"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85" name=""/>
            <p:cNvSpPr/>
            <p:nvPr/>
          </p:nvSpPr>
          <p:spPr bwMode="hidden">
            <a:xfrm rot="0">
              <a:off x="5009" y="1807"/>
              <a:ext cx="128"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986" name=""/>
            <p:cNvSpPr/>
            <p:nvPr/>
          </p:nvSpPr>
          <p:spPr bwMode="hidden">
            <a:xfrm rot="0">
              <a:off x="5161" y="1702"/>
              <a:ext cx="123" cy="50"/>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987" name=""/>
            <p:cNvSpPr/>
            <p:nvPr/>
          </p:nvSpPr>
          <p:spPr bwMode="hidden">
            <a:xfrm rot="0">
              <a:off x="5277" y="1614"/>
              <a:ext cx="124" cy="51"/>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988" name=""/>
            <p:cNvSpPr/>
            <p:nvPr/>
          </p:nvSpPr>
          <p:spPr bwMode="hidden">
            <a:xfrm rot="0">
              <a:off x="5398" y="1521"/>
              <a:ext cx="123" cy="51"/>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989" name=""/>
            <p:cNvSpPr/>
            <p:nvPr/>
          </p:nvSpPr>
          <p:spPr bwMode="hidden">
            <a:xfrm rot="0">
              <a:off x="3255" y="4071"/>
              <a:ext cx="196" cy="106"/>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8990" name=""/>
            <p:cNvSpPr/>
            <p:nvPr/>
          </p:nvSpPr>
          <p:spPr bwMode="hidden">
            <a:xfrm rot="0">
              <a:off x="3651" y="3693"/>
              <a:ext cx="196" cy="111"/>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8991" name=""/>
            <p:cNvSpPr/>
            <p:nvPr/>
          </p:nvSpPr>
          <p:spPr bwMode="hidden">
            <a:xfrm rot="0">
              <a:off x="4773" y="3705"/>
              <a:ext cx="201" cy="106"/>
            </a:xfrm>
            <a:prstGeom prst="ellipse"/>
            <a:gradFill rotWithShape="0">
              <a:gsLst>
                <a:gs pos="0">
                  <a:schemeClr val="lt1">
                    <a:alpha val="100000"/>
                  </a:schemeClr>
                </a:gs>
                <a:gs pos="100000">
                  <a:schemeClr val="lt1">
                    <a:shade val="39216"/>
                    <a:alpha val="100000"/>
                  </a:schemeClr>
                </a:gs>
              </a:gsLst>
              <a:lin ang="2700000" scaled="1"/>
            </a:gradFill>
            <a:ln>
              <a:noFill/>
            </a:ln>
          </p:spPr>
        </p:sp>
        <p:sp>
          <p:nvSpPr>
            <p:cNvPr id="1048992" name=""/>
            <p:cNvSpPr/>
            <p:nvPr/>
          </p:nvSpPr>
          <p:spPr bwMode="hidden">
            <a:xfrm rot="0">
              <a:off x="4491" y="4049"/>
              <a:ext cx="196" cy="105"/>
            </a:xfrm>
            <a:prstGeom prst="ellipse"/>
            <a:gradFill rotWithShape="0">
              <a:gsLst>
                <a:gs pos="0">
                  <a:schemeClr val="lt1">
                    <a:alpha val="100000"/>
                  </a:schemeClr>
                </a:gs>
                <a:gs pos="100000">
                  <a:schemeClr val="lt1">
                    <a:shade val="39216"/>
                    <a:alpha val="100000"/>
                  </a:schemeClr>
                </a:gs>
              </a:gsLst>
              <a:lin ang="2700000" scaled="1"/>
            </a:gradFill>
            <a:ln>
              <a:noFill/>
            </a:ln>
          </p:spPr>
        </p:sp>
        <p:sp>
          <p:nvSpPr>
            <p:cNvPr id="1048993" name=""/>
            <p:cNvSpPr/>
            <p:nvPr/>
          </p:nvSpPr>
          <p:spPr bwMode="hidden">
            <a:xfrm rot="0">
              <a:off x="3989" y="3396"/>
              <a:ext cx="168" cy="96"/>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8994" name=""/>
            <p:cNvSpPr/>
            <p:nvPr/>
          </p:nvSpPr>
          <p:spPr bwMode="hidden">
            <a:xfrm rot="0">
              <a:off x="4263" y="3141"/>
              <a:ext cx="167" cy="95"/>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8995" name=""/>
            <p:cNvSpPr/>
            <p:nvPr/>
          </p:nvSpPr>
          <p:spPr bwMode="hidden">
            <a:xfrm rot="0">
              <a:off x="5044" y="3418"/>
              <a:ext cx="167" cy="95"/>
            </a:xfrm>
            <a:prstGeom prst="ellipse"/>
            <a:gradFill rotWithShape="0">
              <a:gsLst>
                <a:gs pos="0">
                  <a:schemeClr val="lt1">
                    <a:alpha val="100000"/>
                  </a:schemeClr>
                </a:gs>
                <a:gs pos="100000">
                  <a:schemeClr val="lt1">
                    <a:shade val="39216"/>
                    <a:alpha val="100000"/>
                  </a:schemeClr>
                </a:gs>
              </a:gsLst>
              <a:lin ang="2700000" scaled="1"/>
            </a:gradFill>
            <a:ln>
              <a:noFill/>
            </a:ln>
          </p:spPr>
        </p:sp>
        <p:sp>
          <p:nvSpPr>
            <p:cNvPr id="1048996" name=""/>
            <p:cNvSpPr/>
            <p:nvPr/>
          </p:nvSpPr>
          <p:spPr bwMode="hidden">
            <a:xfrm rot="0">
              <a:off x="4553" y="2873"/>
              <a:ext cx="156" cy="83"/>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8997" name=""/>
            <p:cNvSpPr/>
            <p:nvPr/>
          </p:nvSpPr>
          <p:spPr bwMode="hidden">
            <a:xfrm rot="0">
              <a:off x="5293" y="3116"/>
              <a:ext cx="168" cy="95"/>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8998" name=""/>
            <p:cNvSpPr/>
            <p:nvPr/>
          </p:nvSpPr>
          <p:spPr bwMode="hidden">
            <a:xfrm rot="0">
              <a:off x="5497" y="2879"/>
              <a:ext cx="156" cy="89"/>
            </a:xfrm>
            <a:prstGeom prst="ellipse"/>
            <a:gradFill rotWithShape="0">
              <a:gsLst>
                <a:gs pos="0">
                  <a:schemeClr val="lt1">
                    <a:alpha val="100000"/>
                  </a:schemeClr>
                </a:gs>
                <a:gs pos="100000">
                  <a:schemeClr val="lt1">
                    <a:shade val="39216"/>
                    <a:alpha val="100000"/>
                  </a:schemeClr>
                </a:gs>
              </a:gsLst>
              <a:lin ang="2700000" scaled="1"/>
            </a:gradFill>
            <a:ln>
              <a:noFill/>
            </a:ln>
          </p:spPr>
        </p:sp>
        <p:sp>
          <p:nvSpPr>
            <p:cNvPr id="1048999" name=""/>
            <p:cNvSpPr/>
            <p:nvPr/>
          </p:nvSpPr>
          <p:spPr bwMode="hidden">
            <a:xfrm rot="0">
              <a:off x="4772" y="2673"/>
              <a:ext cx="156" cy="83"/>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9000" name=""/>
            <p:cNvSpPr/>
            <p:nvPr/>
          </p:nvSpPr>
          <p:spPr bwMode="hidden">
            <a:xfrm rot="0">
              <a:off x="4966" y="2488"/>
              <a:ext cx="156" cy="84"/>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9001" name=""/>
            <p:cNvSpPr/>
            <p:nvPr/>
          </p:nvSpPr>
          <p:spPr bwMode="hidden">
            <a:xfrm rot="0">
              <a:off x="5444" y="2052"/>
              <a:ext cx="134" cy="73"/>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9002" name=""/>
            <p:cNvSpPr/>
            <p:nvPr/>
          </p:nvSpPr>
          <p:spPr bwMode="hidden">
            <a:xfrm rot="0">
              <a:off x="5161" y="2314"/>
              <a:ext cx="140" cy="73"/>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9003" name=""/>
            <p:cNvSpPr/>
            <p:nvPr/>
          </p:nvSpPr>
          <p:spPr bwMode="hidden">
            <a:xfrm rot="0">
              <a:off x="5318" y="2176"/>
              <a:ext cx="134" cy="61"/>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9004" name=""/>
            <p:cNvSpPr/>
            <p:nvPr/>
          </p:nvSpPr>
          <p:spPr bwMode="hidden">
            <a:xfrm rot="0">
              <a:off x="5581" y="1933"/>
              <a:ext cx="128" cy="61"/>
            </a:xfrm>
            <a:prstGeom prst="ellipse"/>
            <a:gradFill rotWithShape="0">
              <a:gsLst>
                <a:gs pos="0">
                  <a:schemeClr val="lt1">
                    <a:alpha val="100000"/>
                  </a:schemeClr>
                </a:gs>
                <a:gs pos="100000">
                  <a:schemeClr val="lt1">
                    <a:shade val="57647"/>
                    <a:alpha val="100000"/>
                  </a:schemeClr>
                </a:gs>
              </a:gsLst>
              <a:lin ang="2700000" scaled="1"/>
            </a:gradFill>
            <a:ln>
              <a:noFill/>
            </a:ln>
          </p:spPr>
        </p:sp>
        <p:sp>
          <p:nvSpPr>
            <p:cNvPr id="1049005" name=""/>
            <p:cNvSpPr/>
            <p:nvPr/>
          </p:nvSpPr>
          <p:spPr bwMode="hidden">
            <a:xfrm rot="0">
              <a:off x="5689" y="1811"/>
              <a:ext cx="128" cy="61"/>
            </a:xfrm>
            <a:prstGeom prst="ellipse"/>
            <a:gradFill rotWithShape="0">
              <a:gsLst>
                <a:gs pos="0">
                  <a:schemeClr val="lt1">
                    <a:alpha val="100000"/>
                  </a:schemeClr>
                </a:gs>
                <a:gs pos="100000">
                  <a:schemeClr val="lt1">
                    <a:shade val="57647"/>
                    <a:alpha val="100000"/>
                  </a:schemeClr>
                </a:gs>
              </a:gsLst>
              <a:lin ang="2700000" scaled="1"/>
            </a:gradFill>
            <a:ln>
              <a:noFill/>
            </a:ln>
          </p:spPr>
        </p:sp>
        <p:sp>
          <p:nvSpPr>
            <p:cNvPr id="1049006" name=""/>
            <p:cNvSpPr/>
            <p:nvPr/>
          </p:nvSpPr>
          <p:spPr bwMode="hidden">
            <a:xfrm rot="0">
              <a:off x="5663" y="2680"/>
              <a:ext cx="156" cy="83"/>
            </a:xfrm>
            <a:prstGeom prst="ellipse"/>
            <a:gradFill rotWithShape="0">
              <a:gsLst>
                <a:gs pos="0">
                  <a:schemeClr val="lt1">
                    <a:alpha val="100000"/>
                  </a:schemeClr>
                </a:gs>
                <a:gs pos="100000">
                  <a:schemeClr val="lt1">
                    <a:shade val="54510"/>
                    <a:alpha val="100000"/>
                  </a:schemeClr>
                </a:gs>
              </a:gsLst>
              <a:lin ang="2700000" scaled="1"/>
            </a:gradFill>
            <a:ln>
              <a:noFill/>
            </a:ln>
          </p:spPr>
        </p:sp>
        <p:sp>
          <p:nvSpPr>
            <p:cNvPr id="1049007" name=""/>
            <p:cNvSpPr/>
            <p:nvPr/>
          </p:nvSpPr>
          <p:spPr bwMode="hidden">
            <a:xfrm rot="0">
              <a:off x="-65" y="2865"/>
              <a:ext cx="150" cy="89"/>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9008" name=""/>
            <p:cNvSpPr/>
            <p:nvPr/>
          </p:nvSpPr>
          <p:spPr bwMode="hidden">
            <a:xfrm rot="0">
              <a:off x="2" y="2477"/>
              <a:ext cx="156" cy="89"/>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9009" name=""/>
            <p:cNvSpPr/>
            <p:nvPr/>
          </p:nvSpPr>
          <p:spPr bwMode="hidden">
            <a:xfrm rot="0">
              <a:off x="-9" y="1436"/>
              <a:ext cx="106"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9010" name=""/>
            <p:cNvSpPr/>
            <p:nvPr/>
          </p:nvSpPr>
          <p:spPr bwMode="hidden">
            <a:xfrm rot="0">
              <a:off x="5624" y="4010"/>
              <a:ext cx="201" cy="106"/>
            </a:xfrm>
            <a:prstGeom prst="ellipse"/>
            <a:gradFill rotWithShape="0">
              <a:gsLst>
                <a:gs pos="0">
                  <a:schemeClr val="lt1">
                    <a:alpha val="100000"/>
                  </a:schemeClr>
                </a:gs>
                <a:gs pos="100000">
                  <a:schemeClr val="lt1">
                    <a:shade val="39216"/>
                    <a:alpha val="100000"/>
                  </a:schemeClr>
                </a:gs>
              </a:gsLst>
              <a:lin ang="2700000" scaled="1"/>
            </a:gradFill>
            <a:ln>
              <a:noFill/>
            </a:ln>
          </p:spPr>
        </p:sp>
      </p:grpSp>
      <p:sp>
        <p:nvSpPr>
          <p:cNvPr id="1049011" name=""/>
          <p:cNvSpPr/>
          <p:nvPr>
            <p:ph type="ctrTitle" sz="quarter" idx="0"/>
          </p:nvPr>
        </p:nvSpPr>
        <p:spPr>
          <a:xfrm rot="0">
            <a:off x="685800" y="1844675"/>
            <a:ext cx="7772400" cy="1736725"/>
          </a:xfrm>
          <a:prstGeom prst="rect"/>
          <a:noFill/>
          <a:ln>
            <a:noFill/>
          </a:ln>
        </p:spPr>
        <p:txBody>
          <a:bodyPr anchor="b" anchorCtr="1" bIns="45720" lIns="91440" rIns="91440" tIns="45720"/>
          <a:lstStyle>
            <a:lvl1pPr algn="ctr">
              <a:defRPr sz="5400"/>
            </a:lvl1pPr>
          </a:lstStyle>
          <a:p>
            <a:pPr lvl="0"/>
            <a:r>
              <a:rPr altLang="en-US" lang="en-US"/>
              <a:t>Click to edit Master title style</a:t>
            </a:r>
          </a:p>
        </p:txBody>
      </p:sp>
      <p:sp>
        <p:nvSpPr>
          <p:cNvPr id="1049012" name=""/>
          <p:cNvSpPr/>
          <p:nvPr>
            <p:ph type="subTitle" sz="quarter" idx="1"/>
          </p:nvPr>
        </p:nvSpPr>
        <p:spPr>
          <a:xfrm rot="0">
            <a:off x="1371600" y="3886200"/>
            <a:ext cx="6400800" cy="1752600"/>
          </a:xfrm>
          <a:prstGeom prst="rect"/>
          <a:noFill/>
          <a:ln>
            <a:noFill/>
          </a:ln>
        </p:spPr>
        <p:txBody>
          <a:bodyPr bIns="45720" lIns="91440" rIns="91440" tIns="45720"/>
          <a:lstStyle>
            <a:lvl1pPr algn="ctr" marL="0">
              <a:buNone/>
              <a:defRPr sz="3200">
                <a:solidFill>
                  <a:schemeClr val="dk1"/>
                </a:solidFill>
              </a:defRPr>
            </a:lvl1pPr>
            <a:lvl2pPr algn="ctr" marL="457200">
              <a:buNone/>
            </a:lvl2pPr>
            <a:lvl3pPr algn="ctr" marL="914400">
              <a:buNone/>
            </a:lvl3pPr>
            <a:lvl4pPr algn="ctr" marL="1371600">
              <a:buNone/>
            </a:lvl4pPr>
            <a:lvl5pPr algn="ctr" marL="1828800">
              <a:buNone/>
            </a:lvl5pPr>
          </a:lstStyle>
          <a:p>
            <a:pPr lvl="0"/>
            <a:r>
              <a:rPr altLang="en-US" lang="en-US"/>
              <a:t>Click to edit Master subtitle style</a:t>
            </a:r>
          </a:p>
        </p:txBody>
      </p:sp>
      <p:sp>
        <p:nvSpPr>
          <p:cNvPr id="1049013" name=""/>
          <p:cNvSpPr/>
          <p:nvPr>
            <p:ph type="dt" sz="quarter"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9014"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
        <p:nvSpPr>
          <p:cNvPr id="1049015"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27" name=""/>
        <p:cNvGrpSpPr/>
        <p:nvPr/>
      </p:nvGrpSpPr>
      <p:grpSpPr>
        <a:xfrm>
          <a:off x="0" y="0"/>
          <a:ext cx="0" cy="0"/>
          <a:chOff x="0" y="0"/>
          <a:chExt cx="0" cy="0"/>
        </a:xfrm>
      </p:grpSpPr>
      <p:sp>
        <p:nvSpPr>
          <p:cNvPr id="1049108" name="Title 1"/>
          <p:cNvSpPr>
            <a:spLocks noGrp="1"/>
          </p:cNvSpPr>
          <p:nvPr>
            <p:ph type="title"/>
          </p:nvPr>
        </p:nvSpPr>
        <p:spPr/>
        <p:txBody>
          <a:bodyPr/>
          <a:p>
            <a:r>
              <a:rPr altLang="zh-CN" lang="en-US" smtClean="0"/>
              <a:t>Click to edit Master title style</a:t>
            </a:r>
            <a:endParaRPr altLang="en-US" lang="zh-CN"/>
          </a:p>
        </p:txBody>
      </p:sp>
      <p:sp>
        <p:nvSpPr>
          <p:cNvPr id="1049109"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29" name=""/>
        <p:cNvGrpSpPr/>
        <p:nvPr/>
      </p:nvGrpSpPr>
      <p:grpSpPr>
        <a:xfrm>
          <a:off x="0" y="0"/>
          <a:ext cx="0" cy="0"/>
          <a:chOff x="0" y="0"/>
          <a:chExt cx="0" cy="0"/>
        </a:xfrm>
      </p:grpSpPr>
      <p:sp>
        <p:nvSpPr>
          <p:cNvPr id="1049110"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9111"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1" name=""/>
        <p:cNvGrpSpPr/>
        <p:nvPr/>
      </p:nvGrpSpPr>
      <p:grpSpPr>
        <a:xfrm>
          <a:off x="0" y="0"/>
          <a:ext cx="0" cy="0"/>
          <a:chOff x="0" y="0"/>
          <a:chExt cx="0" cy="0"/>
        </a:xfrm>
      </p:grpSpPr>
      <p:sp>
        <p:nvSpPr>
          <p:cNvPr id="1049024" name="Title 1"/>
          <p:cNvSpPr>
            <a:spLocks noGrp="1"/>
          </p:cNvSpPr>
          <p:nvPr>
            <p:ph type="title"/>
          </p:nvPr>
        </p:nvSpPr>
        <p:spPr/>
        <p:txBody>
          <a:bodyPr/>
          <a:p>
            <a:r>
              <a:rPr altLang="zh-CN" lang="en-US" smtClean="0"/>
              <a:t>Click to edit Master title style</a:t>
            </a:r>
            <a:endParaRPr altLang="en-US" lang="zh-CN"/>
          </a:p>
        </p:txBody>
      </p:sp>
      <p:sp>
        <p:nvSpPr>
          <p:cNvPr id="1049025"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19" name=""/>
        <p:cNvGrpSpPr/>
        <p:nvPr/>
      </p:nvGrpSpPr>
      <p:grpSpPr>
        <a:xfrm>
          <a:off x="0" y="0"/>
          <a:ext cx="0" cy="0"/>
          <a:chOff x="0" y="0"/>
          <a:chExt cx="0" cy="0"/>
        </a:xfrm>
      </p:grpSpPr>
      <p:sp>
        <p:nvSpPr>
          <p:cNvPr id="1049094"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9095"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8" name=""/>
        <p:cNvGrpSpPr/>
        <p:nvPr/>
      </p:nvGrpSpPr>
      <p:grpSpPr>
        <a:xfrm>
          <a:off x="0" y="0"/>
          <a:ext cx="0" cy="0"/>
          <a:chOff x="0" y="0"/>
          <a:chExt cx="0" cy="0"/>
        </a:xfrm>
      </p:grpSpPr>
      <p:sp>
        <p:nvSpPr>
          <p:cNvPr id="1049019" name="Title 1"/>
          <p:cNvSpPr>
            <a:spLocks noGrp="1"/>
          </p:cNvSpPr>
          <p:nvPr>
            <p:ph type="title"/>
          </p:nvPr>
        </p:nvSpPr>
        <p:spPr/>
        <p:txBody>
          <a:bodyPr/>
          <a:p>
            <a:r>
              <a:rPr altLang="zh-CN" lang="en-US" smtClean="0"/>
              <a:t>Click to edit Master title style</a:t>
            </a:r>
            <a:endParaRPr altLang="en-US" lang="zh-CN"/>
          </a:p>
        </p:txBody>
      </p:sp>
      <p:sp>
        <p:nvSpPr>
          <p:cNvPr id="1049020"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021"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20" name=""/>
        <p:cNvGrpSpPr/>
        <p:nvPr/>
      </p:nvGrpSpPr>
      <p:grpSpPr>
        <a:xfrm>
          <a:off x="0" y="0"/>
          <a:ext cx="0" cy="0"/>
          <a:chOff x="0" y="0"/>
          <a:chExt cx="0" cy="0"/>
        </a:xfrm>
      </p:grpSpPr>
      <p:sp>
        <p:nvSpPr>
          <p:cNvPr id="1049096"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9097"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9098"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099"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9100"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21" name=""/>
        <p:cNvGrpSpPr/>
        <p:nvPr/>
      </p:nvGrpSpPr>
      <p:grpSpPr>
        <a:xfrm>
          <a:off x="0" y="0"/>
          <a:ext cx="0" cy="0"/>
          <a:chOff x="0" y="0"/>
          <a:chExt cx="0" cy="0"/>
        </a:xfrm>
      </p:grpSpPr>
      <p:sp>
        <p:nvSpPr>
          <p:cNvPr id="1049101" name="Title 1"/>
          <p:cNvSpPr>
            <a:spLocks noGrp="1"/>
          </p:cNvSpPr>
          <p:nvPr>
            <p:ph type="title"/>
          </p:nvPr>
        </p:nvSpPr>
        <p:spPr/>
        <p:txBody>
          <a:bodyPr/>
          <a:p>
            <a:r>
              <a:rPr altLang="zh-CN" lang="en-US" smtClean="0"/>
              <a:t>Click to edit Master title style</a:t>
            </a:r>
            <a:endParaRPr altLang="en-US" lang="zh-CN"/>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6" name=""/>
        <p:cNvGrpSpPr/>
        <p:nvPr/>
      </p:nvGrpSpPr>
      <p:grpSpPr>
        <a:xfrm>
          <a:off x="0" y="0"/>
          <a:ext cx="0" cy="0"/>
          <a:chOff x="0" y="0"/>
          <a:chExt cx="0" cy="0"/>
        </a:xfrm>
      </p:grpSpPr>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23" name=""/>
        <p:cNvGrpSpPr/>
        <p:nvPr/>
      </p:nvGrpSpPr>
      <p:grpSpPr>
        <a:xfrm>
          <a:off x="0" y="0"/>
          <a:ext cx="0" cy="0"/>
          <a:chOff x="0" y="0"/>
          <a:chExt cx="0" cy="0"/>
        </a:xfrm>
      </p:grpSpPr>
      <p:sp>
        <p:nvSpPr>
          <p:cNvPr id="1049102"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9103"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9104"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25" name=""/>
        <p:cNvGrpSpPr/>
        <p:nvPr/>
      </p:nvGrpSpPr>
      <p:grpSpPr>
        <a:xfrm>
          <a:off x="0" y="0"/>
          <a:ext cx="0" cy="0"/>
          <a:chOff x="0" y="0"/>
          <a:chExt cx="0" cy="0"/>
        </a:xfrm>
      </p:grpSpPr>
      <p:sp>
        <p:nvSpPr>
          <p:cNvPr id="1049105"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9106"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9107"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pn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lt1">
                <a:alpha val="100000"/>
              </a:schemeClr>
            </a:gs>
            <a:gs pos="100000">
              <a:schemeClr val="lt1">
                <a:shade val="46275"/>
                <a:alpha val="100000"/>
              </a:schemeClr>
            </a:gs>
          </a:gsLst>
          <a:lin ang="2700000" scaled="1"/>
        </a:gradFill>
      </p:bgPr>
    </p:bg>
    <p:spTree>
      <p:nvGrpSpPr>
        <p:cNvPr id="12" name=""/>
        <p:cNvGrpSpPr/>
        <p:nvPr/>
      </p:nvGrpSpPr>
      <p:grpSpPr>
        <a:xfrm rot="0">
          <a:off x="0" y="0"/>
          <a:ext cx="0" cy="0"/>
          <a:chOff x="0" y="0"/>
          <a:chExt cx="0" cy="0"/>
        </a:xfrm>
      </p:grpSpPr>
      <p:grpSp>
        <p:nvGrpSpPr>
          <p:cNvPr id="13" name=""/>
          <p:cNvGrpSpPr/>
          <p:nvPr/>
        </p:nvGrpSpPr>
        <p:grpSpPr>
          <a:xfrm rot="0">
            <a:off x="-496887" y="1308100"/>
            <a:ext cx="10429875" cy="5908675"/>
            <a:chOff x="-313" y="824"/>
            <a:chExt cx="6570" cy="3722"/>
          </a:xfrm>
        </p:grpSpPr>
        <p:sp>
          <p:nvSpPr>
            <p:cNvPr id="1048576" name=""/>
            <p:cNvSpPr/>
            <p:nvPr/>
          </p:nvSpPr>
          <p:spPr bwMode="hidden">
            <a:xfrm rot="20820000" flipV="1">
              <a:off x="-14" y="1033"/>
              <a:ext cx="1744"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77" name=""/>
            <p:cNvSpPr/>
            <p:nvPr/>
          </p:nvSpPr>
          <p:spPr bwMode="hidden">
            <a:xfrm rot="20820000" flipV="1">
              <a:off x="-24" y="1127"/>
              <a:ext cx="2033"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78" name=""/>
            <p:cNvSpPr/>
            <p:nvPr/>
          </p:nvSpPr>
          <p:spPr bwMode="hidden">
            <a:xfrm rot="20760000" flipV="1">
              <a:off x="-27" y="1198"/>
              <a:ext cx="2246"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79" name=""/>
            <p:cNvSpPr/>
            <p:nvPr/>
          </p:nvSpPr>
          <p:spPr bwMode="hidden">
            <a:xfrm rot="20700000" flipV="1">
              <a:off x="-43" y="1283"/>
              <a:ext cx="2476"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0" name=""/>
            <p:cNvSpPr/>
            <p:nvPr/>
          </p:nvSpPr>
          <p:spPr bwMode="hidden">
            <a:xfrm rot="20640000" flipV="1">
              <a:off x="-51" y="1397"/>
              <a:ext cx="2770"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1" name=""/>
            <p:cNvSpPr/>
            <p:nvPr/>
          </p:nvSpPr>
          <p:spPr bwMode="hidden">
            <a:xfrm rot="20580000" flipV="1">
              <a:off x="-65" y="1523"/>
              <a:ext cx="3058"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2" name=""/>
            <p:cNvSpPr/>
            <p:nvPr/>
          </p:nvSpPr>
          <p:spPr bwMode="hidden">
            <a:xfrm rot="20520000" flipV="1">
              <a:off x="-93" y="1694"/>
              <a:ext cx="3403" cy="6"/>
            </a:xfrm>
            <a:prstGeom prst="rect"/>
            <a:gradFill rotWithShape="0">
              <a:gsLst>
                <a:gs pos="0">
                  <a:schemeClr val="lt1">
                    <a:shade val="90980"/>
                    <a:alpha val="100000"/>
                  </a:schemeClr>
                </a:gs>
                <a:gs pos="100000">
                  <a:schemeClr val="lt1">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3" name=""/>
            <p:cNvSpPr/>
            <p:nvPr/>
          </p:nvSpPr>
          <p:spPr bwMode="hidden">
            <a:xfrm rot="20400000" flipV="1">
              <a:off x="-99" y="1863"/>
              <a:ext cx="3749" cy="6"/>
            </a:xfrm>
            <a:prstGeom prst="rect"/>
            <a:gradFill rotWithShape="0">
              <a:gsLst>
                <a:gs pos="0">
                  <a:schemeClr val="lt1">
                    <a:alpha val="100000"/>
                  </a:schemeClr>
                </a:gs>
                <a:gs pos="100000">
                  <a:schemeClr val="lt1">
                    <a:shade val="84706"/>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4" name=""/>
            <p:cNvSpPr/>
            <p:nvPr/>
          </p:nvSpPr>
          <p:spPr bwMode="hidden">
            <a:xfrm rot="20220000" flipV="1">
              <a:off x="-165" y="2053"/>
              <a:ext cx="4209" cy="6"/>
            </a:xfrm>
            <a:prstGeom prst="rect"/>
            <a:gradFill rotWithShape="0">
              <a:gsLst>
                <a:gs pos="0">
                  <a:schemeClr val="lt1">
                    <a:alpha val="100000"/>
                  </a:schemeClr>
                </a:gs>
                <a:gs pos="100000">
                  <a:schemeClr val="lt1">
                    <a:shade val="75686"/>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5" name=""/>
            <p:cNvSpPr/>
            <p:nvPr/>
          </p:nvSpPr>
          <p:spPr bwMode="hidden">
            <a:xfrm rot="20160000" flipV="1">
              <a:off x="-214" y="2289"/>
              <a:ext cx="4612" cy="6"/>
            </a:xfrm>
            <a:prstGeom prst="rect"/>
            <a:gradFill rotWithShape="0">
              <a:gsLst>
                <a:gs pos="0">
                  <a:schemeClr val="lt1">
                    <a:alpha val="100000"/>
                  </a:schemeClr>
                </a:gs>
                <a:gs pos="100000">
                  <a:schemeClr val="lt1">
                    <a:shade val="6980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6" name=""/>
            <p:cNvSpPr/>
            <p:nvPr/>
          </p:nvSpPr>
          <p:spPr bwMode="hidden">
            <a:xfrm rot="19980000" flipV="1">
              <a:off x="-313" y="2617"/>
              <a:ext cx="5200"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7" name=""/>
            <p:cNvSpPr/>
            <p:nvPr/>
          </p:nvSpPr>
          <p:spPr bwMode="hidden">
            <a:xfrm rot="19740000" flipV="1">
              <a:off x="9" y="2881"/>
              <a:ext cx="5401" cy="6"/>
            </a:xfrm>
            <a:prstGeom prst="rect"/>
            <a:gradFill rotWithShape="0">
              <a:gsLst>
                <a:gs pos="0">
                  <a:schemeClr val="lt1">
                    <a:alpha val="100000"/>
                  </a:schemeClr>
                </a:gs>
                <a:gs pos="100000">
                  <a:schemeClr val="lt1">
                    <a:shade val="46275"/>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8" name=""/>
            <p:cNvSpPr/>
            <p:nvPr/>
          </p:nvSpPr>
          <p:spPr bwMode="hidden">
            <a:xfrm rot="19440000" flipV="1">
              <a:off x="1319" y="2928"/>
              <a:ext cx="4612" cy="6"/>
            </a:xfrm>
            <a:prstGeom prst="rect"/>
            <a:gradFill rotWithShape="0">
              <a:gsLst>
                <a:gs pos="0">
                  <a:schemeClr val="lt1">
                    <a:alpha val="100000"/>
                  </a:schemeClr>
                </a:gs>
                <a:gs pos="100000">
                  <a:schemeClr val="lt1">
                    <a:shade val="30196"/>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89" name=""/>
            <p:cNvSpPr/>
            <p:nvPr/>
          </p:nvSpPr>
          <p:spPr bwMode="hidden">
            <a:xfrm rot="19020000" flipV="1">
              <a:off x="2681" y="3071"/>
              <a:ext cx="3576" cy="6"/>
            </a:xfrm>
            <a:prstGeom prst="rect"/>
            <a:gradFill rotWithShape="0">
              <a:gsLst>
                <a:gs pos="0">
                  <a:schemeClr val="lt1">
                    <a:alpha val="100000"/>
                  </a:schemeClr>
                </a:gs>
                <a:gs pos="100000">
                  <a:schemeClr val="lt1">
                    <a:shade val="3137"/>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0" name=""/>
            <p:cNvSpPr/>
            <p:nvPr/>
          </p:nvSpPr>
          <p:spPr bwMode="hidden">
            <a:xfrm rot="18660000" flipV="1">
              <a:off x="4053" y="3503"/>
              <a:ext cx="2079" cy="6"/>
            </a:xfrm>
            <a:prstGeom prst="rect"/>
            <a:gradFill rotWithShape="0">
              <a:gsLst>
                <a:gs pos="0">
                  <a:schemeClr val="lt1">
                    <a:alpha val="100000"/>
                  </a:schemeClr>
                </a:gs>
                <a:gs pos="100000">
                  <a:schemeClr val="lt1">
                    <a:shade val="0"/>
                    <a:alpha val="100000"/>
                  </a:schemeClr>
                </a:gs>
              </a:gsLst>
              <a:lin ang="2700000" scaled="1"/>
            </a:gradFill>
            <a:ln>
              <a:noFill/>
            </a:ln>
          </p:spPr>
          <p:txBody>
            <a:bodyPr bIns="45720" lIns="91440" rIns="91440" rot="162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1" name=""/>
            <p:cNvSpPr/>
            <p:nvPr/>
          </p:nvSpPr>
          <p:spPr bwMode="hidden">
            <a:xfrm rot="18360000" flipH="1" flipV="1">
              <a:off x="5369" y="4166"/>
              <a:ext cx="501" cy="6"/>
            </a:xfrm>
            <a:prstGeom prst="rect"/>
            <a:gradFill rotWithShape="0">
              <a:gsLst>
                <a:gs pos="0">
                  <a:schemeClr val="lt1">
                    <a:alpha val="100000"/>
                  </a:schemeClr>
                </a:gs>
                <a:gs pos="100000">
                  <a:schemeClr val="lt1">
                    <a:shade val="0"/>
                    <a:alpha val="100000"/>
                  </a:schemeClr>
                </a:gs>
              </a:gsLst>
              <a:lin ang="2700000" scaled="1"/>
            </a:gradFill>
            <a:ln>
              <a:noFill/>
            </a:ln>
          </p:spPr>
          <p:txBody>
            <a:bodyPr bIns="45720" lIns="91440" rIns="91440" rot="162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2" name=""/>
            <p:cNvSpPr/>
            <p:nvPr/>
          </p:nvSpPr>
          <p:spPr bwMode="hidden">
            <a:xfrm rot="1020000">
              <a:off x="-146" y="2360"/>
              <a:ext cx="6046" cy="6"/>
            </a:xfrm>
            <a:prstGeom prst="rect"/>
            <a:gradFill rotWithShape="0">
              <a:gsLst>
                <a:gs pos="0">
                  <a:schemeClr val="lt1">
                    <a:alpha val="100000"/>
                  </a:schemeClr>
                </a:gs>
                <a:gs pos="100000">
                  <a:schemeClr val="lt1">
                    <a:shade val="54510"/>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3" name=""/>
            <p:cNvSpPr/>
            <p:nvPr/>
          </p:nvSpPr>
          <p:spPr bwMode="hidden">
            <a:xfrm rot="1560000">
              <a:off x="-198" y="3396"/>
              <a:ext cx="4142" cy="6"/>
            </a:xfrm>
            <a:prstGeom prst="rect"/>
            <a:gradFill rotWithShape="0">
              <a:gsLst>
                <a:gs pos="0">
                  <a:schemeClr val="lt1">
                    <a:alpha val="100000"/>
                  </a:schemeClr>
                </a:gs>
                <a:gs pos="100000">
                  <a:schemeClr val="lt1">
                    <a:shade val="63529"/>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4" name=""/>
            <p:cNvSpPr/>
            <p:nvPr/>
          </p:nvSpPr>
          <p:spPr bwMode="hidden">
            <a:xfrm rot="1680000">
              <a:off x="-165" y="3624"/>
              <a:ext cx="2804" cy="6"/>
            </a:xfrm>
            <a:prstGeom prst="rect"/>
            <a:gradFill rotWithShape="0">
              <a:gsLst>
                <a:gs pos="0">
                  <a:schemeClr val="lt1">
                    <a:alpha val="100000"/>
                  </a:schemeClr>
                </a:gs>
                <a:gs pos="100000">
                  <a:schemeClr val="lt1">
                    <a:shade val="63529"/>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5" name=""/>
            <p:cNvSpPr/>
            <p:nvPr/>
          </p:nvSpPr>
          <p:spPr bwMode="hidden">
            <a:xfrm rot="1920000">
              <a:off x="-110" y="3922"/>
              <a:ext cx="1400" cy="6"/>
            </a:xfrm>
            <a:prstGeom prst="rect"/>
            <a:gradFill rotWithShape="0">
              <a:gsLst>
                <a:gs pos="0">
                  <a:schemeClr val="lt1">
                    <a:alpha val="100000"/>
                  </a:schemeClr>
                </a:gs>
                <a:gs pos="100000">
                  <a:schemeClr val="lt1">
                    <a:shade val="6980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6" name=""/>
            <p:cNvSpPr/>
            <p:nvPr/>
          </p:nvSpPr>
          <p:spPr bwMode="hidden">
            <a:xfrm rot="1380000">
              <a:off x="-216" y="3221"/>
              <a:ext cx="5477" cy="6"/>
            </a:xfrm>
            <a:prstGeom prst="rect"/>
            <a:gradFill rotWithShape="0">
              <a:gsLst>
                <a:gs pos="0">
                  <a:schemeClr val="lt1">
                    <a:alpha val="100000"/>
                  </a:schemeClr>
                </a:gs>
                <a:gs pos="100000">
                  <a:schemeClr val="lt1">
                    <a:shade val="48627"/>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7" name=""/>
            <p:cNvSpPr/>
            <p:nvPr/>
          </p:nvSpPr>
          <p:spPr bwMode="hidden">
            <a:xfrm rot="960000">
              <a:off x="-115" y="2129"/>
              <a:ext cx="6016" cy="6"/>
            </a:xfrm>
            <a:prstGeom prst="rect"/>
            <a:gradFill rotWithShape="0">
              <a:gsLst>
                <a:gs pos="0">
                  <a:schemeClr val="lt1">
                    <a:alpha val="100000"/>
                  </a:schemeClr>
                </a:gs>
                <a:gs pos="100000">
                  <a:schemeClr val="lt1">
                    <a:shade val="57647"/>
                    <a:alpha val="100000"/>
                  </a:schemeClr>
                </a:gs>
              </a:gsLst>
              <a:lin ang="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8" name=""/>
            <p:cNvSpPr/>
            <p:nvPr/>
          </p:nvSpPr>
          <p:spPr bwMode="hidden">
            <a:xfrm rot="960000" flipV="1">
              <a:off x="80" y="1946"/>
              <a:ext cx="5756"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599" name=""/>
            <p:cNvSpPr/>
            <p:nvPr/>
          </p:nvSpPr>
          <p:spPr bwMode="hidden">
            <a:xfrm rot="840000">
              <a:off x="374" y="1802"/>
              <a:ext cx="5475"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0" name=""/>
            <p:cNvSpPr/>
            <p:nvPr/>
          </p:nvSpPr>
          <p:spPr bwMode="hidden">
            <a:xfrm rot="720000">
              <a:off x="848" y="1582"/>
              <a:ext cx="4976"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1" name=""/>
            <p:cNvSpPr/>
            <p:nvPr/>
          </p:nvSpPr>
          <p:spPr bwMode="hidden">
            <a:xfrm rot="720000">
              <a:off x="1053" y="1476"/>
              <a:ext cx="4759"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2" name=""/>
            <p:cNvSpPr/>
            <p:nvPr/>
          </p:nvSpPr>
          <p:spPr bwMode="hidden">
            <a:xfrm rot="660000">
              <a:off x="1244" y="1377"/>
              <a:ext cx="4557" cy="6"/>
            </a:xfrm>
            <a:prstGeom prst="rect"/>
            <a:gradFill rotWithShape="0">
              <a:gsLst>
                <a:gs pos="0">
                  <a:schemeClr val="lt1">
                    <a:alpha val="100000"/>
                  </a:schemeClr>
                </a:gs>
                <a:gs pos="100000">
                  <a:schemeClr val="lt1">
                    <a:shade val="66667"/>
                    <a:alpha val="100000"/>
                  </a:schemeClr>
                </a:gs>
              </a:gsLst>
              <a:lin ang="270000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3" name=""/>
            <p:cNvSpPr/>
            <p:nvPr/>
          </p:nvSpPr>
          <p:spPr bwMode="hidden">
            <a:xfrm rot="660000" flipV="1">
              <a:off x="1487" y="1305"/>
              <a:ext cx="4314" cy="6"/>
            </a:xfrm>
            <a:prstGeom prst="rect"/>
            <a:gradFill rotWithShape="0">
              <a:gsLst>
                <a:gs pos="0">
                  <a:schemeClr val="lt1">
                    <a:alpha val="100000"/>
                  </a:schemeClr>
                </a:gs>
                <a:gs pos="100000">
                  <a:schemeClr val="lt1">
                    <a:shade val="66667"/>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4" name=""/>
            <p:cNvSpPr/>
            <p:nvPr/>
          </p:nvSpPr>
          <p:spPr bwMode="hidden">
            <a:xfrm rot="660000" flipV="1">
              <a:off x="1650" y="1218"/>
              <a:ext cx="4154" cy="6"/>
            </a:xfrm>
            <a:prstGeom prst="rect"/>
            <a:gradFill rotWithShape="0">
              <a:gsLst>
                <a:gs pos="0">
                  <a:schemeClr val="lt1">
                    <a:alpha val="100000"/>
                  </a:schemeClr>
                </a:gs>
                <a:gs pos="100000">
                  <a:schemeClr val="lt1">
                    <a:shade val="66667"/>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5" name=""/>
            <p:cNvSpPr/>
            <p:nvPr/>
          </p:nvSpPr>
          <p:spPr bwMode="hidden">
            <a:xfrm rot="840000" flipV="1">
              <a:off x="611" y="1684"/>
              <a:ext cx="5204" cy="6"/>
            </a:xfrm>
            <a:prstGeom prst="rect"/>
            <a:gradFill rotWithShape="0">
              <a:gsLst>
                <a:gs pos="0">
                  <a:schemeClr val="lt1">
                    <a:alpha val="100000"/>
                  </a:schemeClr>
                </a:gs>
                <a:gs pos="100000">
                  <a:schemeClr val="lt1">
                    <a:shade val="60784"/>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6" name=""/>
            <p:cNvSpPr/>
            <p:nvPr/>
          </p:nvSpPr>
          <p:spPr bwMode="hidden">
            <a:xfrm rot="1320000" flipV="1">
              <a:off x="-204" y="2976"/>
              <a:ext cx="6150" cy="6"/>
            </a:xfrm>
            <a:prstGeom prst="rect"/>
            <a:gradFill rotWithShape="0">
              <a:gsLst>
                <a:gs pos="0">
                  <a:schemeClr val="lt1">
                    <a:alpha val="100000"/>
                  </a:schemeClr>
                </a:gs>
                <a:gs pos="100000">
                  <a:schemeClr val="lt1">
                    <a:shade val="54510"/>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7" name=""/>
            <p:cNvSpPr/>
            <p:nvPr/>
          </p:nvSpPr>
          <p:spPr bwMode="hidden">
            <a:xfrm rot="1200000" flipV="1">
              <a:off x="-174" y="2663"/>
              <a:ext cx="6104" cy="6"/>
            </a:xfrm>
            <a:prstGeom prst="rect"/>
            <a:gradFill rotWithShape="0">
              <a:gsLst>
                <a:gs pos="0">
                  <a:schemeClr val="lt1">
                    <a:alpha val="100000"/>
                  </a:schemeClr>
                </a:gs>
                <a:gs pos="100000">
                  <a:schemeClr val="lt1">
                    <a:shade val="51373"/>
                    <a:alpha val="100000"/>
                  </a:schemeClr>
                </a:gs>
              </a:gsLst>
              <a:lin ang="2700000" scaled="1"/>
            </a:gradFill>
            <a:ln>
              <a:noFill/>
            </a:ln>
          </p:spPr>
          <p:txBody>
            <a:bodyPr bIns="45720" lIns="91440" rIns="91440" rot="1080000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a:effectLst>
                  <a:outerShdw algn="tl" blurRad="38100" dir="2700000" dist="38100">
                    <a:srgbClr val="C0C0C0"/>
                  </a:outerShdw>
                </a:effectLst>
              </a:endParaRPr>
            </a:p>
          </p:txBody>
        </p:sp>
        <p:sp>
          <p:nvSpPr>
            <p:cNvPr id="1048608" name=""/>
            <p:cNvSpPr/>
            <p:nvPr/>
          </p:nvSpPr>
          <p:spPr bwMode="hidden">
            <a:xfrm rot="0">
              <a:off x="740" y="3359"/>
              <a:ext cx="168" cy="96"/>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09" name=""/>
            <p:cNvSpPr/>
            <p:nvPr/>
          </p:nvSpPr>
          <p:spPr bwMode="hidden">
            <a:xfrm rot="0">
              <a:off x="236" y="3074"/>
              <a:ext cx="168" cy="95"/>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10" name=""/>
            <p:cNvSpPr/>
            <p:nvPr/>
          </p:nvSpPr>
          <p:spPr bwMode="hidden">
            <a:xfrm rot="0">
              <a:off x="159" y="3652"/>
              <a:ext cx="196" cy="106"/>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11" name=""/>
            <p:cNvSpPr/>
            <p:nvPr/>
          </p:nvSpPr>
          <p:spPr bwMode="hidden">
            <a:xfrm rot="0">
              <a:off x="2077" y="2661"/>
              <a:ext cx="156" cy="84"/>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12" name=""/>
            <p:cNvSpPr/>
            <p:nvPr/>
          </p:nvSpPr>
          <p:spPr bwMode="hidden">
            <a:xfrm rot="0">
              <a:off x="1223" y="3076"/>
              <a:ext cx="168" cy="95"/>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13" name=""/>
            <p:cNvSpPr/>
            <p:nvPr/>
          </p:nvSpPr>
          <p:spPr bwMode="hidden">
            <a:xfrm rot="0">
              <a:off x="1686" y="2857"/>
              <a:ext cx="156" cy="90"/>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14" name=""/>
            <p:cNvSpPr/>
            <p:nvPr/>
          </p:nvSpPr>
          <p:spPr bwMode="hidden">
            <a:xfrm rot="0">
              <a:off x="750" y="2839"/>
              <a:ext cx="151" cy="89"/>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15" name=""/>
            <p:cNvSpPr/>
            <p:nvPr/>
          </p:nvSpPr>
          <p:spPr bwMode="hidden">
            <a:xfrm rot="0">
              <a:off x="367" y="2656"/>
              <a:ext cx="150" cy="84"/>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16" name=""/>
            <p:cNvSpPr/>
            <p:nvPr/>
          </p:nvSpPr>
          <p:spPr bwMode="hidden">
            <a:xfrm rot="0">
              <a:off x="1172" y="2642"/>
              <a:ext cx="156" cy="83"/>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17" name=""/>
            <p:cNvSpPr/>
            <p:nvPr/>
          </p:nvSpPr>
          <p:spPr bwMode="hidden">
            <a:xfrm rot="0">
              <a:off x="2401" y="2485"/>
              <a:ext cx="156" cy="83"/>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18" name=""/>
            <p:cNvSpPr/>
            <p:nvPr/>
          </p:nvSpPr>
          <p:spPr bwMode="hidden">
            <a:xfrm rot="0">
              <a:off x="1910" y="2314"/>
              <a:ext cx="134" cy="73"/>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19" name=""/>
            <p:cNvSpPr/>
            <p:nvPr/>
          </p:nvSpPr>
          <p:spPr bwMode="hidden">
            <a:xfrm rot="0">
              <a:off x="2254" y="2154"/>
              <a:ext cx="134"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20" name=""/>
            <p:cNvSpPr/>
            <p:nvPr/>
          </p:nvSpPr>
          <p:spPr bwMode="hidden">
            <a:xfrm rot="0">
              <a:off x="2742" y="2305"/>
              <a:ext cx="140" cy="72"/>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21" name=""/>
            <p:cNvSpPr/>
            <p:nvPr/>
          </p:nvSpPr>
          <p:spPr bwMode="hidden">
            <a:xfrm rot="0">
              <a:off x="2812" y="1898"/>
              <a:ext cx="129"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22" name=""/>
            <p:cNvSpPr/>
            <p:nvPr/>
          </p:nvSpPr>
          <p:spPr bwMode="hidden">
            <a:xfrm rot="0">
              <a:off x="3721" y="1792"/>
              <a:ext cx="128"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23" name=""/>
            <p:cNvSpPr/>
            <p:nvPr/>
          </p:nvSpPr>
          <p:spPr bwMode="hidden">
            <a:xfrm rot="0">
              <a:off x="3528" y="1896"/>
              <a:ext cx="128" cy="61"/>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24" name=""/>
            <p:cNvSpPr/>
            <p:nvPr/>
          </p:nvSpPr>
          <p:spPr bwMode="hidden">
            <a:xfrm rot="0">
              <a:off x="3064" y="1778"/>
              <a:ext cx="128" cy="62"/>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25" name=""/>
            <p:cNvSpPr/>
            <p:nvPr/>
          </p:nvSpPr>
          <p:spPr bwMode="hidden">
            <a:xfrm rot="0">
              <a:off x="3277" y="2024"/>
              <a:ext cx="134" cy="73"/>
            </a:xfrm>
            <a:prstGeom prst="ellipse"/>
            <a:gradFill rotWithShape="0">
              <a:gsLst>
                <a:gs pos="0">
                  <a:schemeClr val="lt1">
                    <a:alpha val="100000"/>
                  </a:schemeClr>
                </a:gs>
                <a:gs pos="100000">
                  <a:schemeClr val="lt1">
                    <a:shade val="60784"/>
                    <a:alpha val="100000"/>
                  </a:schemeClr>
                </a:gs>
              </a:gsLst>
              <a:lin ang="2700000" scaled="1"/>
            </a:gradFill>
            <a:ln>
              <a:noFill/>
            </a:ln>
          </p:spPr>
        </p:sp>
        <p:sp>
          <p:nvSpPr>
            <p:cNvPr id="1048626" name=""/>
            <p:cNvSpPr/>
            <p:nvPr/>
          </p:nvSpPr>
          <p:spPr bwMode="hidden">
            <a:xfrm rot="0">
              <a:off x="3027" y="2160"/>
              <a:ext cx="133" cy="61"/>
            </a:xfrm>
            <a:prstGeom prst="ellipse"/>
            <a:gradFill rotWithShape="0">
              <a:gsLst>
                <a:gs pos="0">
                  <a:schemeClr val="lt1">
                    <a:alpha val="100000"/>
                  </a:schemeClr>
                </a:gs>
                <a:gs pos="100000">
                  <a:schemeClr val="lt1">
                    <a:shade val="60784"/>
                    <a:alpha val="100000"/>
                  </a:schemeClr>
                </a:gs>
              </a:gsLst>
              <a:lin ang="2700000" scaled="1"/>
            </a:gradFill>
            <a:ln>
              <a:noFill/>
            </a:ln>
          </p:spPr>
        </p:sp>
        <p:sp>
          <p:nvSpPr>
            <p:cNvPr id="1048627" name=""/>
            <p:cNvSpPr/>
            <p:nvPr/>
          </p:nvSpPr>
          <p:spPr bwMode="hidden">
            <a:xfrm rot="0">
              <a:off x="1569" y="2453"/>
              <a:ext cx="150" cy="90"/>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28" name=""/>
            <p:cNvSpPr/>
            <p:nvPr/>
          </p:nvSpPr>
          <p:spPr bwMode="hidden">
            <a:xfrm rot="0">
              <a:off x="1863" y="2028"/>
              <a:ext cx="139" cy="6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29" name=""/>
            <p:cNvSpPr/>
            <p:nvPr/>
          </p:nvSpPr>
          <p:spPr bwMode="hidden">
            <a:xfrm rot="0">
              <a:off x="1513" y="2175"/>
              <a:ext cx="139" cy="6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30" name=""/>
            <p:cNvSpPr/>
            <p:nvPr/>
          </p:nvSpPr>
          <p:spPr bwMode="hidden">
            <a:xfrm rot="0">
              <a:off x="1191" y="2311"/>
              <a:ext cx="134" cy="72"/>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31" name=""/>
            <p:cNvSpPr/>
            <p:nvPr/>
          </p:nvSpPr>
          <p:spPr bwMode="hidden">
            <a:xfrm rot="0">
              <a:off x="1154" y="2047"/>
              <a:ext cx="134"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32" name=""/>
            <p:cNvSpPr/>
            <p:nvPr/>
          </p:nvSpPr>
          <p:spPr bwMode="hidden">
            <a:xfrm rot="0">
              <a:off x="1142" y="1803"/>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33" name=""/>
            <p:cNvSpPr/>
            <p:nvPr/>
          </p:nvSpPr>
          <p:spPr bwMode="hidden">
            <a:xfrm rot="0">
              <a:off x="1500" y="1912"/>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34" name=""/>
            <p:cNvSpPr/>
            <p:nvPr/>
          </p:nvSpPr>
          <p:spPr bwMode="hidden">
            <a:xfrm rot="0">
              <a:off x="1804" y="1801"/>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35" name=""/>
            <p:cNvSpPr/>
            <p:nvPr/>
          </p:nvSpPr>
          <p:spPr bwMode="hidden">
            <a:xfrm rot="0">
              <a:off x="2159" y="1905"/>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36" name=""/>
            <p:cNvSpPr/>
            <p:nvPr/>
          </p:nvSpPr>
          <p:spPr bwMode="hidden">
            <a:xfrm rot="0">
              <a:off x="2432" y="1787"/>
              <a:ext cx="128"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37" name=""/>
            <p:cNvSpPr/>
            <p:nvPr/>
          </p:nvSpPr>
          <p:spPr bwMode="hidden">
            <a:xfrm rot="0">
              <a:off x="470" y="2032"/>
              <a:ext cx="134" cy="73"/>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38" name=""/>
            <p:cNvSpPr/>
            <p:nvPr/>
          </p:nvSpPr>
          <p:spPr bwMode="hidden">
            <a:xfrm rot="0">
              <a:off x="68" y="2166"/>
              <a:ext cx="134" cy="73"/>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39" name=""/>
            <p:cNvSpPr/>
            <p:nvPr/>
          </p:nvSpPr>
          <p:spPr bwMode="hidden">
            <a:xfrm rot="0">
              <a:off x="798" y="1916"/>
              <a:ext cx="128" cy="6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40" name=""/>
            <p:cNvSpPr/>
            <p:nvPr/>
          </p:nvSpPr>
          <p:spPr bwMode="hidden">
            <a:xfrm rot="0">
              <a:off x="455" y="1797"/>
              <a:ext cx="128" cy="6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641" name=""/>
            <p:cNvSpPr/>
            <p:nvPr/>
          </p:nvSpPr>
          <p:spPr bwMode="hidden">
            <a:xfrm rot="0">
              <a:off x="113" y="1901"/>
              <a:ext cx="128" cy="6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642" name=""/>
            <p:cNvSpPr/>
            <p:nvPr/>
          </p:nvSpPr>
          <p:spPr bwMode="hidden">
            <a:xfrm rot="0">
              <a:off x="432" y="2323"/>
              <a:ext cx="139"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43" name=""/>
            <p:cNvSpPr/>
            <p:nvPr/>
          </p:nvSpPr>
          <p:spPr bwMode="hidden">
            <a:xfrm rot="0">
              <a:off x="814" y="2178"/>
              <a:ext cx="134" cy="6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44" name=""/>
            <p:cNvSpPr/>
            <p:nvPr/>
          </p:nvSpPr>
          <p:spPr bwMode="hidden">
            <a:xfrm rot="0">
              <a:off x="789" y="2472"/>
              <a:ext cx="156" cy="89"/>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45" name=""/>
            <p:cNvSpPr/>
            <p:nvPr/>
          </p:nvSpPr>
          <p:spPr bwMode="hidden">
            <a:xfrm rot="0">
              <a:off x="2544" y="2015"/>
              <a:ext cx="140" cy="72"/>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46" name=""/>
            <p:cNvSpPr/>
            <p:nvPr/>
          </p:nvSpPr>
          <p:spPr bwMode="hidden">
            <a:xfrm rot="0">
              <a:off x="1457" y="1700"/>
              <a:ext cx="123"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47" name=""/>
            <p:cNvSpPr/>
            <p:nvPr/>
          </p:nvSpPr>
          <p:spPr bwMode="hidden">
            <a:xfrm rot="0">
              <a:off x="1747" y="1599"/>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48" name=""/>
            <p:cNvSpPr/>
            <p:nvPr/>
          </p:nvSpPr>
          <p:spPr bwMode="hidden">
            <a:xfrm rot="0">
              <a:off x="1385" y="1506"/>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49" name=""/>
            <p:cNvSpPr/>
            <p:nvPr/>
          </p:nvSpPr>
          <p:spPr bwMode="hidden">
            <a:xfrm rot="0">
              <a:off x="1093" y="1595"/>
              <a:ext cx="123"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50" name=""/>
            <p:cNvSpPr/>
            <p:nvPr/>
          </p:nvSpPr>
          <p:spPr bwMode="hidden">
            <a:xfrm rot="0">
              <a:off x="792" y="1690"/>
              <a:ext cx="124"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651" name=""/>
            <p:cNvSpPr/>
            <p:nvPr/>
          </p:nvSpPr>
          <p:spPr bwMode="hidden">
            <a:xfrm rot="0">
              <a:off x="2011" y="1512"/>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52" name=""/>
            <p:cNvSpPr/>
            <p:nvPr/>
          </p:nvSpPr>
          <p:spPr bwMode="hidden">
            <a:xfrm rot="0">
              <a:off x="2087" y="1696"/>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53" name=""/>
            <p:cNvSpPr/>
            <p:nvPr/>
          </p:nvSpPr>
          <p:spPr bwMode="hidden">
            <a:xfrm rot="0">
              <a:off x="2345" y="1601"/>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54" name=""/>
            <p:cNvSpPr/>
            <p:nvPr/>
          </p:nvSpPr>
          <p:spPr bwMode="hidden">
            <a:xfrm rot="0">
              <a:off x="2684" y="1686"/>
              <a:ext cx="123"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55" name=""/>
            <p:cNvSpPr/>
            <p:nvPr/>
          </p:nvSpPr>
          <p:spPr bwMode="hidden">
            <a:xfrm rot="0">
              <a:off x="806" y="1512"/>
              <a:ext cx="123"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656" name=""/>
            <p:cNvSpPr/>
            <p:nvPr/>
          </p:nvSpPr>
          <p:spPr bwMode="hidden">
            <a:xfrm rot="0">
              <a:off x="495" y="1597"/>
              <a:ext cx="123"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657" name=""/>
            <p:cNvSpPr/>
            <p:nvPr/>
          </p:nvSpPr>
          <p:spPr bwMode="hidden">
            <a:xfrm rot="0">
              <a:off x="228" y="1508"/>
              <a:ext cx="123" cy="50"/>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658" name=""/>
            <p:cNvSpPr/>
            <p:nvPr/>
          </p:nvSpPr>
          <p:spPr bwMode="hidden">
            <a:xfrm rot="0">
              <a:off x="157" y="1698"/>
              <a:ext cx="123"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659" name=""/>
            <p:cNvSpPr/>
            <p:nvPr/>
          </p:nvSpPr>
          <p:spPr bwMode="hidden">
            <a:xfrm rot="0">
              <a:off x="2887" y="1595"/>
              <a:ext cx="124" cy="50"/>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60" name=""/>
            <p:cNvSpPr/>
            <p:nvPr/>
          </p:nvSpPr>
          <p:spPr bwMode="hidden">
            <a:xfrm rot="0">
              <a:off x="3079" y="1511"/>
              <a:ext cx="124" cy="5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61" name=""/>
            <p:cNvSpPr/>
            <p:nvPr/>
          </p:nvSpPr>
          <p:spPr bwMode="hidden">
            <a:xfrm rot="0">
              <a:off x="3270" y="1688"/>
              <a:ext cx="124"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62" name=""/>
            <p:cNvSpPr/>
            <p:nvPr/>
          </p:nvSpPr>
          <p:spPr bwMode="hidden">
            <a:xfrm rot="0">
              <a:off x="3453" y="1599"/>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63" name=""/>
            <p:cNvSpPr/>
            <p:nvPr/>
          </p:nvSpPr>
          <p:spPr bwMode="hidden">
            <a:xfrm rot="0">
              <a:off x="3651" y="1506"/>
              <a:ext cx="123"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64" name=""/>
            <p:cNvSpPr/>
            <p:nvPr/>
          </p:nvSpPr>
          <p:spPr bwMode="hidden">
            <a:xfrm rot="0">
              <a:off x="4251" y="1513"/>
              <a:ext cx="124"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65" name=""/>
            <p:cNvSpPr/>
            <p:nvPr/>
          </p:nvSpPr>
          <p:spPr bwMode="hidden">
            <a:xfrm rot="0">
              <a:off x="3901" y="1701"/>
              <a:ext cx="128" cy="50"/>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66" name=""/>
            <p:cNvSpPr/>
            <p:nvPr/>
          </p:nvSpPr>
          <p:spPr bwMode="hidden">
            <a:xfrm rot="0">
              <a:off x="4086" y="1608"/>
              <a:ext cx="128" cy="50"/>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67" name=""/>
            <p:cNvSpPr/>
            <p:nvPr/>
          </p:nvSpPr>
          <p:spPr bwMode="hidden">
            <a:xfrm rot="0">
              <a:off x="1282" y="3653"/>
              <a:ext cx="196" cy="111"/>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68" name=""/>
            <p:cNvSpPr/>
            <p:nvPr/>
          </p:nvSpPr>
          <p:spPr bwMode="hidden">
            <a:xfrm rot="0">
              <a:off x="707" y="4014"/>
              <a:ext cx="191" cy="112"/>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69" name=""/>
            <p:cNvSpPr/>
            <p:nvPr/>
          </p:nvSpPr>
          <p:spPr bwMode="hidden">
            <a:xfrm rot="0">
              <a:off x="2229" y="3090"/>
              <a:ext cx="168" cy="95"/>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0" name=""/>
            <p:cNvSpPr/>
            <p:nvPr/>
          </p:nvSpPr>
          <p:spPr bwMode="hidden">
            <a:xfrm rot="0">
              <a:off x="2604" y="2867"/>
              <a:ext cx="156" cy="89"/>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1" name=""/>
            <p:cNvSpPr/>
            <p:nvPr/>
          </p:nvSpPr>
          <p:spPr bwMode="hidden">
            <a:xfrm rot="0">
              <a:off x="2907" y="2668"/>
              <a:ext cx="156" cy="84"/>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2" name=""/>
            <p:cNvSpPr/>
            <p:nvPr/>
          </p:nvSpPr>
          <p:spPr bwMode="hidden">
            <a:xfrm rot="0">
              <a:off x="3248" y="2454"/>
              <a:ext cx="150" cy="90"/>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3" name=""/>
            <p:cNvSpPr/>
            <p:nvPr/>
          </p:nvSpPr>
          <p:spPr bwMode="hidden">
            <a:xfrm rot="0">
              <a:off x="1801" y="3360"/>
              <a:ext cx="168" cy="95"/>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4" name=""/>
            <p:cNvSpPr/>
            <p:nvPr/>
          </p:nvSpPr>
          <p:spPr bwMode="hidden">
            <a:xfrm rot="0">
              <a:off x="3512" y="2302"/>
              <a:ext cx="134" cy="73"/>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5" name=""/>
            <p:cNvSpPr/>
            <p:nvPr/>
          </p:nvSpPr>
          <p:spPr bwMode="hidden">
            <a:xfrm rot="0">
              <a:off x="3980" y="2014"/>
              <a:ext cx="134" cy="72"/>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6" name=""/>
            <p:cNvSpPr/>
            <p:nvPr/>
          </p:nvSpPr>
          <p:spPr bwMode="hidden">
            <a:xfrm rot="0">
              <a:off x="3753" y="2158"/>
              <a:ext cx="134" cy="61"/>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77" name=""/>
            <p:cNvSpPr/>
            <p:nvPr/>
          </p:nvSpPr>
          <p:spPr bwMode="hidden">
            <a:xfrm rot="0">
              <a:off x="4176" y="1898"/>
              <a:ext cx="128"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678" name=""/>
            <p:cNvSpPr/>
            <p:nvPr/>
          </p:nvSpPr>
          <p:spPr bwMode="hidden">
            <a:xfrm rot="0">
              <a:off x="4338" y="1797"/>
              <a:ext cx="129"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679" name=""/>
            <p:cNvSpPr/>
            <p:nvPr/>
          </p:nvSpPr>
          <p:spPr bwMode="hidden">
            <a:xfrm rot="0">
              <a:off x="4505" y="1700"/>
              <a:ext cx="124" cy="51"/>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680" name=""/>
            <p:cNvSpPr/>
            <p:nvPr/>
          </p:nvSpPr>
          <p:spPr bwMode="hidden">
            <a:xfrm rot="0">
              <a:off x="4661" y="1603"/>
              <a:ext cx="123" cy="50"/>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681" name=""/>
            <p:cNvSpPr/>
            <p:nvPr/>
          </p:nvSpPr>
          <p:spPr bwMode="hidden">
            <a:xfrm rot="0">
              <a:off x="4803" y="1512"/>
              <a:ext cx="128" cy="51"/>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82" name=""/>
            <p:cNvSpPr/>
            <p:nvPr/>
          </p:nvSpPr>
          <p:spPr bwMode="hidden">
            <a:xfrm rot="0">
              <a:off x="4930" y="1431"/>
              <a:ext cx="111" cy="50"/>
            </a:xfrm>
            <a:prstGeom prst="ellipse"/>
            <a:gradFill rotWithShape="0">
              <a:gsLst>
                <a:gs pos="0">
                  <a:schemeClr val="dk2">
                    <a:alpha val="100000"/>
                  </a:schemeClr>
                </a:gs>
                <a:gs pos="100000">
                  <a:schemeClr val="dk2">
                    <a:shade val="60784"/>
                    <a:alpha val="100000"/>
                  </a:schemeClr>
                </a:gs>
              </a:gsLst>
              <a:lin ang="2700000" scaled="1"/>
            </a:gradFill>
            <a:ln>
              <a:noFill/>
            </a:ln>
          </p:spPr>
        </p:sp>
        <p:sp>
          <p:nvSpPr>
            <p:cNvPr id="1048683" name=""/>
            <p:cNvSpPr/>
            <p:nvPr/>
          </p:nvSpPr>
          <p:spPr bwMode="hidden">
            <a:xfrm rot="0">
              <a:off x="3835" y="1430"/>
              <a:ext cx="112" cy="50"/>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684" name=""/>
            <p:cNvSpPr/>
            <p:nvPr/>
          </p:nvSpPr>
          <p:spPr bwMode="hidden">
            <a:xfrm rot="0">
              <a:off x="3286" y="1430"/>
              <a:ext cx="112" cy="50"/>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685" name=""/>
            <p:cNvSpPr/>
            <p:nvPr/>
          </p:nvSpPr>
          <p:spPr bwMode="hidden">
            <a:xfrm rot="0">
              <a:off x="2972" y="1366"/>
              <a:ext cx="111" cy="5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86" name=""/>
            <p:cNvSpPr/>
            <p:nvPr/>
          </p:nvSpPr>
          <p:spPr bwMode="hidden">
            <a:xfrm rot="0">
              <a:off x="3152" y="1292"/>
              <a:ext cx="112" cy="50"/>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687" name=""/>
            <p:cNvSpPr/>
            <p:nvPr/>
          </p:nvSpPr>
          <p:spPr bwMode="hidden">
            <a:xfrm rot="0">
              <a:off x="3020" y="1170"/>
              <a:ext cx="112"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88" name=""/>
            <p:cNvSpPr/>
            <p:nvPr/>
          </p:nvSpPr>
          <p:spPr bwMode="hidden">
            <a:xfrm rot="0">
              <a:off x="2443" y="1368"/>
              <a:ext cx="112" cy="51"/>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89" name=""/>
            <p:cNvSpPr/>
            <p:nvPr/>
          </p:nvSpPr>
          <p:spPr bwMode="hidden">
            <a:xfrm rot="0">
              <a:off x="2301" y="1220"/>
              <a:ext cx="112"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690" name=""/>
            <p:cNvSpPr/>
            <p:nvPr/>
          </p:nvSpPr>
          <p:spPr bwMode="hidden">
            <a:xfrm rot="0">
              <a:off x="2095" y="1284"/>
              <a:ext cx="112"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691" name=""/>
            <p:cNvSpPr/>
            <p:nvPr/>
          </p:nvSpPr>
          <p:spPr bwMode="hidden">
            <a:xfrm rot="0">
              <a:off x="2228" y="1442"/>
              <a:ext cx="111" cy="50"/>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692" name=""/>
            <p:cNvSpPr/>
            <p:nvPr/>
          </p:nvSpPr>
          <p:spPr bwMode="hidden">
            <a:xfrm rot="0">
              <a:off x="1109" y="1424"/>
              <a:ext cx="112" cy="50"/>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693" name=""/>
            <p:cNvSpPr/>
            <p:nvPr/>
          </p:nvSpPr>
          <p:spPr bwMode="hidden">
            <a:xfrm rot="0">
              <a:off x="611" y="1284"/>
              <a:ext cx="111" cy="51"/>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694" name=""/>
            <p:cNvSpPr/>
            <p:nvPr/>
          </p:nvSpPr>
          <p:spPr bwMode="hidden">
            <a:xfrm rot="0">
              <a:off x="305" y="1358"/>
              <a:ext cx="111" cy="51"/>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695" name=""/>
            <p:cNvSpPr/>
            <p:nvPr/>
          </p:nvSpPr>
          <p:spPr bwMode="hidden">
            <a:xfrm rot="0">
              <a:off x="156" y="1154"/>
              <a:ext cx="112" cy="50"/>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696" name=""/>
            <p:cNvSpPr/>
            <p:nvPr/>
          </p:nvSpPr>
          <p:spPr bwMode="hidden">
            <a:xfrm rot="0">
              <a:off x="4538" y="1365"/>
              <a:ext cx="106" cy="45"/>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97" name=""/>
            <p:cNvSpPr/>
            <p:nvPr/>
          </p:nvSpPr>
          <p:spPr bwMode="hidden">
            <a:xfrm rot="0">
              <a:off x="4407" y="1440"/>
              <a:ext cx="105" cy="44"/>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98" name=""/>
            <p:cNvSpPr/>
            <p:nvPr/>
          </p:nvSpPr>
          <p:spPr bwMode="hidden">
            <a:xfrm rot="0">
              <a:off x="3992" y="1356"/>
              <a:ext cx="106" cy="45"/>
            </a:xfrm>
            <a:prstGeom prst="ellipse"/>
            <a:gradFill rotWithShape="0">
              <a:gsLst>
                <a:gs pos="0">
                  <a:schemeClr val="lt1">
                    <a:alpha val="100000"/>
                  </a:schemeClr>
                </a:gs>
                <a:gs pos="100000">
                  <a:schemeClr val="lt1">
                    <a:shade val="66667"/>
                    <a:alpha val="100000"/>
                  </a:schemeClr>
                </a:gs>
              </a:gsLst>
              <a:lin ang="2700000" scaled="1"/>
            </a:gradFill>
            <a:ln>
              <a:noFill/>
            </a:ln>
          </p:spPr>
        </p:sp>
        <p:sp>
          <p:nvSpPr>
            <p:cNvPr id="1048699" name=""/>
            <p:cNvSpPr/>
            <p:nvPr/>
          </p:nvSpPr>
          <p:spPr bwMode="hidden">
            <a:xfrm rot="0">
              <a:off x="3466" y="1356"/>
              <a:ext cx="106" cy="45"/>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700" name=""/>
            <p:cNvSpPr/>
            <p:nvPr/>
          </p:nvSpPr>
          <p:spPr bwMode="hidden">
            <a:xfrm rot="0">
              <a:off x="2852" y="1228"/>
              <a:ext cx="106" cy="44"/>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701" name=""/>
            <p:cNvSpPr/>
            <p:nvPr/>
          </p:nvSpPr>
          <p:spPr bwMode="hidden">
            <a:xfrm rot="0">
              <a:off x="2678" y="1109"/>
              <a:ext cx="106" cy="44"/>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702" name=""/>
            <p:cNvSpPr/>
            <p:nvPr/>
          </p:nvSpPr>
          <p:spPr bwMode="hidden">
            <a:xfrm rot="0">
              <a:off x="2859" y="1045"/>
              <a:ext cx="106" cy="45"/>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703" name=""/>
            <p:cNvSpPr/>
            <p:nvPr/>
          </p:nvSpPr>
          <p:spPr bwMode="hidden">
            <a:xfrm rot="0">
              <a:off x="1942" y="104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04" name=""/>
            <p:cNvSpPr/>
            <p:nvPr/>
          </p:nvSpPr>
          <p:spPr bwMode="hidden">
            <a:xfrm rot="0">
              <a:off x="1088" y="1277"/>
              <a:ext cx="106"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05" name=""/>
            <p:cNvSpPr/>
            <p:nvPr/>
          </p:nvSpPr>
          <p:spPr bwMode="hidden">
            <a:xfrm rot="0">
              <a:off x="827" y="135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06" name=""/>
            <p:cNvSpPr/>
            <p:nvPr/>
          </p:nvSpPr>
          <p:spPr bwMode="hidden">
            <a:xfrm rot="0">
              <a:off x="537" y="1428"/>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07" name=""/>
            <p:cNvSpPr/>
            <p:nvPr/>
          </p:nvSpPr>
          <p:spPr bwMode="hidden">
            <a:xfrm rot="0">
              <a:off x="635" y="106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08" name=""/>
            <p:cNvSpPr/>
            <p:nvPr/>
          </p:nvSpPr>
          <p:spPr bwMode="hidden">
            <a:xfrm rot="0">
              <a:off x="1540" y="1050"/>
              <a:ext cx="106"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09" name=""/>
            <p:cNvSpPr/>
            <p:nvPr/>
          </p:nvSpPr>
          <p:spPr bwMode="hidden">
            <a:xfrm rot="0">
              <a:off x="1120" y="1063"/>
              <a:ext cx="105"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10" name=""/>
            <p:cNvSpPr/>
            <p:nvPr/>
          </p:nvSpPr>
          <p:spPr bwMode="hidden">
            <a:xfrm rot="0">
              <a:off x="4131" y="1284"/>
              <a:ext cx="111" cy="45"/>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711" name=""/>
            <p:cNvSpPr/>
            <p:nvPr/>
          </p:nvSpPr>
          <p:spPr bwMode="hidden">
            <a:xfrm rot="0">
              <a:off x="3477" y="1163"/>
              <a:ext cx="112" cy="45"/>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712" name=""/>
            <p:cNvSpPr/>
            <p:nvPr/>
          </p:nvSpPr>
          <p:spPr bwMode="hidden">
            <a:xfrm rot="0">
              <a:off x="3315" y="1229"/>
              <a:ext cx="112" cy="45"/>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713" name=""/>
            <p:cNvSpPr/>
            <p:nvPr/>
          </p:nvSpPr>
          <p:spPr bwMode="hidden">
            <a:xfrm rot="0">
              <a:off x="3174" y="1112"/>
              <a:ext cx="112" cy="44"/>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714" name=""/>
            <p:cNvSpPr/>
            <p:nvPr/>
          </p:nvSpPr>
          <p:spPr bwMode="hidden">
            <a:xfrm rot="0">
              <a:off x="2396" y="1051"/>
              <a:ext cx="112"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715" name=""/>
            <p:cNvSpPr/>
            <p:nvPr/>
          </p:nvSpPr>
          <p:spPr bwMode="hidden">
            <a:xfrm rot="0">
              <a:off x="2769" y="1446"/>
              <a:ext cx="111" cy="44"/>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716" name=""/>
            <p:cNvSpPr/>
            <p:nvPr/>
          </p:nvSpPr>
          <p:spPr bwMode="hidden">
            <a:xfrm rot="0">
              <a:off x="2656" y="1294"/>
              <a:ext cx="112" cy="45"/>
            </a:xfrm>
            <a:prstGeom prst="ellipse"/>
            <a:gradFill rotWithShape="0">
              <a:gsLst>
                <a:gs pos="0">
                  <a:schemeClr val="lt1">
                    <a:alpha val="100000"/>
                  </a:schemeClr>
                </a:gs>
                <a:gs pos="100000">
                  <a:schemeClr val="lt1">
                    <a:shade val="81961"/>
                    <a:alpha val="100000"/>
                  </a:schemeClr>
                </a:gs>
              </a:gsLst>
              <a:lin ang="2700000" scaled="1"/>
            </a:gradFill>
            <a:ln>
              <a:noFill/>
            </a:ln>
          </p:spPr>
        </p:sp>
        <p:sp>
          <p:nvSpPr>
            <p:cNvPr id="1048717" name=""/>
            <p:cNvSpPr/>
            <p:nvPr/>
          </p:nvSpPr>
          <p:spPr bwMode="hidden">
            <a:xfrm rot="0">
              <a:off x="2501" y="1159"/>
              <a:ext cx="111" cy="45"/>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718" name=""/>
            <p:cNvSpPr/>
            <p:nvPr/>
          </p:nvSpPr>
          <p:spPr bwMode="hidden">
            <a:xfrm rot="0">
              <a:off x="2222" y="1101"/>
              <a:ext cx="112" cy="44"/>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719" name=""/>
            <p:cNvSpPr/>
            <p:nvPr/>
          </p:nvSpPr>
          <p:spPr bwMode="hidden">
            <a:xfrm rot="0">
              <a:off x="2029" y="1162"/>
              <a:ext cx="111"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720" name=""/>
            <p:cNvSpPr/>
            <p:nvPr/>
          </p:nvSpPr>
          <p:spPr bwMode="hidden">
            <a:xfrm rot="0">
              <a:off x="1875" y="1356"/>
              <a:ext cx="112" cy="45"/>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721" name=""/>
            <p:cNvSpPr/>
            <p:nvPr/>
          </p:nvSpPr>
          <p:spPr bwMode="hidden">
            <a:xfrm rot="0">
              <a:off x="1809" y="1223"/>
              <a:ext cx="111"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722" name=""/>
            <p:cNvSpPr/>
            <p:nvPr/>
          </p:nvSpPr>
          <p:spPr bwMode="hidden">
            <a:xfrm rot="0">
              <a:off x="1738" y="1098"/>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23" name=""/>
            <p:cNvSpPr/>
            <p:nvPr/>
          </p:nvSpPr>
          <p:spPr bwMode="hidden">
            <a:xfrm rot="0">
              <a:off x="1583" y="1289"/>
              <a:ext cx="112"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724" name=""/>
            <p:cNvSpPr/>
            <p:nvPr/>
          </p:nvSpPr>
          <p:spPr bwMode="hidden">
            <a:xfrm rot="0">
              <a:off x="1379" y="1343"/>
              <a:ext cx="112" cy="45"/>
            </a:xfrm>
            <a:prstGeom prst="ellipse"/>
            <a:gradFill rotWithShape="0">
              <a:gsLst>
                <a:gs pos="0">
                  <a:schemeClr val="lt1">
                    <a:alpha val="100000"/>
                  </a:schemeClr>
                </a:gs>
                <a:gs pos="100000">
                  <a:schemeClr val="lt1">
                    <a:shade val="87843"/>
                    <a:alpha val="100000"/>
                  </a:schemeClr>
                </a:gs>
              </a:gsLst>
              <a:lin ang="2700000" scaled="1"/>
            </a:gradFill>
            <a:ln>
              <a:noFill/>
            </a:ln>
          </p:spPr>
        </p:sp>
        <p:sp>
          <p:nvSpPr>
            <p:cNvPr id="1048725" name=""/>
            <p:cNvSpPr/>
            <p:nvPr/>
          </p:nvSpPr>
          <p:spPr bwMode="hidden">
            <a:xfrm rot="0">
              <a:off x="1529" y="1156"/>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26" name=""/>
            <p:cNvSpPr/>
            <p:nvPr/>
          </p:nvSpPr>
          <p:spPr bwMode="hidden">
            <a:xfrm rot="0">
              <a:off x="1294" y="1222"/>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27" name=""/>
            <p:cNvSpPr/>
            <p:nvPr/>
          </p:nvSpPr>
          <p:spPr bwMode="hidden">
            <a:xfrm rot="0">
              <a:off x="1314" y="1112"/>
              <a:ext cx="112"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28" name=""/>
            <p:cNvSpPr/>
            <p:nvPr/>
          </p:nvSpPr>
          <p:spPr bwMode="hidden">
            <a:xfrm rot="0">
              <a:off x="1082" y="1166"/>
              <a:ext cx="111"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29" name=""/>
            <p:cNvSpPr/>
            <p:nvPr/>
          </p:nvSpPr>
          <p:spPr bwMode="hidden">
            <a:xfrm rot="0">
              <a:off x="877" y="1121"/>
              <a:ext cx="112"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0" name=""/>
            <p:cNvSpPr/>
            <p:nvPr/>
          </p:nvSpPr>
          <p:spPr bwMode="hidden">
            <a:xfrm rot="0">
              <a:off x="875" y="1216"/>
              <a:ext cx="111"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1" name=""/>
            <p:cNvSpPr/>
            <p:nvPr/>
          </p:nvSpPr>
          <p:spPr bwMode="hidden">
            <a:xfrm rot="0">
              <a:off x="680" y="1170"/>
              <a:ext cx="112"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2" name=""/>
            <p:cNvSpPr/>
            <p:nvPr/>
          </p:nvSpPr>
          <p:spPr bwMode="hidden">
            <a:xfrm rot="0">
              <a:off x="411" y="1232"/>
              <a:ext cx="111"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3" name=""/>
            <p:cNvSpPr/>
            <p:nvPr/>
          </p:nvSpPr>
          <p:spPr bwMode="hidden">
            <a:xfrm rot="0">
              <a:off x="434" y="1100"/>
              <a:ext cx="112"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4" name=""/>
            <p:cNvSpPr/>
            <p:nvPr/>
          </p:nvSpPr>
          <p:spPr bwMode="hidden">
            <a:xfrm rot="0">
              <a:off x="119" y="1312"/>
              <a:ext cx="111"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5" name=""/>
            <p:cNvSpPr/>
            <p:nvPr/>
          </p:nvSpPr>
          <p:spPr bwMode="hidden">
            <a:xfrm rot="0">
              <a:off x="858" y="1001"/>
              <a:ext cx="101" cy="38"/>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6" name=""/>
            <p:cNvSpPr/>
            <p:nvPr/>
          </p:nvSpPr>
          <p:spPr bwMode="hidden">
            <a:xfrm rot="0">
              <a:off x="1341" y="1013"/>
              <a:ext cx="101"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7" name=""/>
            <p:cNvSpPr/>
            <p:nvPr/>
          </p:nvSpPr>
          <p:spPr bwMode="hidden">
            <a:xfrm rot="0">
              <a:off x="1739" y="1008"/>
              <a:ext cx="101" cy="38"/>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8" name=""/>
            <p:cNvSpPr/>
            <p:nvPr/>
          </p:nvSpPr>
          <p:spPr bwMode="hidden">
            <a:xfrm rot="0">
              <a:off x="2116" y="1001"/>
              <a:ext cx="100"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39" name=""/>
            <p:cNvSpPr/>
            <p:nvPr/>
          </p:nvSpPr>
          <p:spPr bwMode="hidden">
            <a:xfrm rot="0">
              <a:off x="2320" y="941"/>
              <a:ext cx="101"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40" name=""/>
            <p:cNvSpPr/>
            <p:nvPr/>
          </p:nvSpPr>
          <p:spPr bwMode="hidden">
            <a:xfrm rot="0">
              <a:off x="2601" y="995"/>
              <a:ext cx="101" cy="39"/>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41" name=""/>
            <p:cNvSpPr/>
            <p:nvPr/>
          </p:nvSpPr>
          <p:spPr bwMode="hidden">
            <a:xfrm rot="0">
              <a:off x="1667" y="1420"/>
              <a:ext cx="106" cy="51"/>
            </a:xfrm>
            <a:prstGeom prst="ellipse"/>
            <a:gradFill rotWithShape="0">
              <a:gsLst>
                <a:gs pos="0">
                  <a:schemeClr val="lt1">
                    <a:alpha val="100000"/>
                  </a:schemeClr>
                </a:gs>
                <a:gs pos="100000">
                  <a:schemeClr val="lt1">
                    <a:shade val="84706"/>
                    <a:alpha val="100000"/>
                  </a:schemeClr>
                </a:gs>
              </a:gsLst>
              <a:lin ang="2700000" scaled="1"/>
            </a:gradFill>
            <a:ln>
              <a:noFill/>
            </a:ln>
          </p:spPr>
        </p:sp>
        <p:sp>
          <p:nvSpPr>
            <p:cNvPr id="1048742" name=""/>
            <p:cNvSpPr/>
            <p:nvPr/>
          </p:nvSpPr>
          <p:spPr bwMode="hidden">
            <a:xfrm rot="0">
              <a:off x="2557" y="1516"/>
              <a:ext cx="123" cy="51"/>
            </a:xfrm>
            <a:prstGeom prst="ellipse"/>
            <a:gradFill rotWithShape="0">
              <a:gsLst>
                <a:gs pos="0">
                  <a:schemeClr val="lt1">
                    <a:alpha val="100000"/>
                  </a:schemeClr>
                </a:gs>
                <a:gs pos="100000">
                  <a:schemeClr val="lt1">
                    <a:shade val="78824"/>
                    <a:alpha val="100000"/>
                  </a:schemeClr>
                </a:gs>
              </a:gsLst>
              <a:lin ang="2700000" scaled="1"/>
            </a:gradFill>
            <a:ln>
              <a:noFill/>
            </a:ln>
          </p:spPr>
        </p:sp>
        <p:sp>
          <p:nvSpPr>
            <p:cNvPr id="1048743" name=""/>
            <p:cNvSpPr/>
            <p:nvPr/>
          </p:nvSpPr>
          <p:spPr bwMode="hidden">
            <a:xfrm rot="0">
              <a:off x="3619" y="1287"/>
              <a:ext cx="112" cy="5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744" name=""/>
            <p:cNvSpPr/>
            <p:nvPr/>
          </p:nvSpPr>
          <p:spPr bwMode="hidden">
            <a:xfrm rot="0">
              <a:off x="3791" y="1212"/>
              <a:ext cx="111" cy="51"/>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745" name=""/>
            <p:cNvSpPr/>
            <p:nvPr/>
          </p:nvSpPr>
          <p:spPr bwMode="hidden">
            <a:xfrm rot="0">
              <a:off x="2134" y="908"/>
              <a:ext cx="79"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46" name=""/>
            <p:cNvSpPr/>
            <p:nvPr/>
          </p:nvSpPr>
          <p:spPr bwMode="hidden">
            <a:xfrm rot="0">
              <a:off x="1264" y="908"/>
              <a:ext cx="79"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47" name=""/>
            <p:cNvSpPr/>
            <p:nvPr/>
          </p:nvSpPr>
          <p:spPr bwMode="hidden">
            <a:xfrm rot="0">
              <a:off x="1471" y="869"/>
              <a:ext cx="79"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48" name=""/>
            <p:cNvSpPr/>
            <p:nvPr/>
          </p:nvSpPr>
          <p:spPr bwMode="hidden">
            <a:xfrm rot="0">
              <a:off x="1650" y="824"/>
              <a:ext cx="83"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49" name=""/>
            <p:cNvSpPr/>
            <p:nvPr/>
          </p:nvSpPr>
          <p:spPr bwMode="hidden">
            <a:xfrm rot="0">
              <a:off x="1918" y="869"/>
              <a:ext cx="84"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50" name=""/>
            <p:cNvSpPr/>
            <p:nvPr/>
          </p:nvSpPr>
          <p:spPr bwMode="hidden">
            <a:xfrm rot="0">
              <a:off x="1720" y="923"/>
              <a:ext cx="83" cy="3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51" name=""/>
            <p:cNvSpPr/>
            <p:nvPr/>
          </p:nvSpPr>
          <p:spPr bwMode="hidden">
            <a:xfrm rot="0">
              <a:off x="1913" y="957"/>
              <a:ext cx="95"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52" name=""/>
            <p:cNvSpPr/>
            <p:nvPr/>
          </p:nvSpPr>
          <p:spPr bwMode="hidden">
            <a:xfrm rot="0">
              <a:off x="1541" y="962"/>
              <a:ext cx="89"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53" name=""/>
            <p:cNvSpPr/>
            <p:nvPr/>
          </p:nvSpPr>
          <p:spPr bwMode="hidden">
            <a:xfrm rot="0">
              <a:off x="1076" y="953"/>
              <a:ext cx="101" cy="45"/>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54" name=""/>
            <p:cNvSpPr/>
            <p:nvPr/>
          </p:nvSpPr>
          <p:spPr bwMode="hidden">
            <a:xfrm rot="0">
              <a:off x="1983" y="4027"/>
              <a:ext cx="195" cy="105"/>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55" name=""/>
            <p:cNvSpPr/>
            <p:nvPr/>
          </p:nvSpPr>
          <p:spPr bwMode="hidden">
            <a:xfrm rot="0">
              <a:off x="2460" y="3671"/>
              <a:ext cx="196" cy="112"/>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56" name=""/>
            <p:cNvSpPr/>
            <p:nvPr/>
          </p:nvSpPr>
          <p:spPr bwMode="hidden">
            <a:xfrm rot="0">
              <a:off x="3238" y="3121"/>
              <a:ext cx="168" cy="95"/>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57" name=""/>
            <p:cNvSpPr/>
            <p:nvPr/>
          </p:nvSpPr>
          <p:spPr bwMode="hidden">
            <a:xfrm rot="0">
              <a:off x="3550" y="2880"/>
              <a:ext cx="157" cy="89"/>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58" name=""/>
            <p:cNvSpPr/>
            <p:nvPr/>
          </p:nvSpPr>
          <p:spPr bwMode="hidden">
            <a:xfrm rot="0">
              <a:off x="2892" y="3377"/>
              <a:ext cx="168" cy="95"/>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59" name=""/>
            <p:cNvSpPr/>
            <p:nvPr/>
          </p:nvSpPr>
          <p:spPr bwMode="hidden">
            <a:xfrm rot="0">
              <a:off x="3869" y="2657"/>
              <a:ext cx="151" cy="84"/>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60" name=""/>
            <p:cNvSpPr/>
            <p:nvPr/>
          </p:nvSpPr>
          <p:spPr bwMode="hidden">
            <a:xfrm rot="0">
              <a:off x="4090" y="2475"/>
              <a:ext cx="156" cy="89"/>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61" name=""/>
            <p:cNvSpPr/>
            <p:nvPr/>
          </p:nvSpPr>
          <p:spPr bwMode="hidden">
            <a:xfrm rot="0">
              <a:off x="4327" y="2314"/>
              <a:ext cx="134" cy="72"/>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62" name=""/>
            <p:cNvSpPr/>
            <p:nvPr/>
          </p:nvSpPr>
          <p:spPr bwMode="hidden">
            <a:xfrm rot="0">
              <a:off x="4712" y="2022"/>
              <a:ext cx="134" cy="73"/>
            </a:xfrm>
            <a:prstGeom prst="ellipse"/>
            <a:gradFill rotWithShape="0">
              <a:gsLst>
                <a:gs pos="0">
                  <a:schemeClr val="dk2">
                    <a:alpha val="100000"/>
                  </a:schemeClr>
                </a:gs>
                <a:gs pos="100000">
                  <a:schemeClr val="dk2">
                    <a:shade val="54510"/>
                    <a:alpha val="100000"/>
                  </a:schemeClr>
                </a:gs>
              </a:gsLst>
              <a:lin ang="2700000" scaled="1"/>
            </a:gradFill>
            <a:ln>
              <a:noFill/>
            </a:ln>
          </p:spPr>
        </p:sp>
        <p:sp>
          <p:nvSpPr>
            <p:cNvPr id="1048763" name=""/>
            <p:cNvSpPr/>
            <p:nvPr/>
          </p:nvSpPr>
          <p:spPr bwMode="hidden">
            <a:xfrm rot="0">
              <a:off x="4533" y="2162"/>
              <a:ext cx="139"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64" name=""/>
            <p:cNvSpPr/>
            <p:nvPr/>
          </p:nvSpPr>
          <p:spPr bwMode="hidden">
            <a:xfrm rot="0">
              <a:off x="4863" y="1920"/>
              <a:ext cx="128"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65" name=""/>
            <p:cNvSpPr/>
            <p:nvPr/>
          </p:nvSpPr>
          <p:spPr bwMode="hidden">
            <a:xfrm rot="0">
              <a:off x="5009" y="1807"/>
              <a:ext cx="128" cy="61"/>
            </a:xfrm>
            <a:prstGeom prst="ellipse"/>
            <a:gradFill rotWithShape="0">
              <a:gsLst>
                <a:gs pos="0">
                  <a:schemeClr val="dk2">
                    <a:alpha val="100000"/>
                  </a:schemeClr>
                </a:gs>
                <a:gs pos="100000">
                  <a:schemeClr val="dk2">
                    <a:shade val="57647"/>
                    <a:alpha val="100000"/>
                  </a:schemeClr>
                </a:gs>
              </a:gsLst>
              <a:lin ang="2700000" scaled="1"/>
            </a:gradFill>
            <a:ln>
              <a:noFill/>
            </a:ln>
          </p:spPr>
        </p:sp>
        <p:sp>
          <p:nvSpPr>
            <p:cNvPr id="1048766" name=""/>
            <p:cNvSpPr/>
            <p:nvPr/>
          </p:nvSpPr>
          <p:spPr bwMode="hidden">
            <a:xfrm rot="0">
              <a:off x="5161" y="1702"/>
              <a:ext cx="123" cy="50"/>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767" name=""/>
            <p:cNvSpPr/>
            <p:nvPr/>
          </p:nvSpPr>
          <p:spPr bwMode="hidden">
            <a:xfrm rot="0">
              <a:off x="5277" y="1614"/>
              <a:ext cx="124" cy="51"/>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768" name=""/>
            <p:cNvSpPr/>
            <p:nvPr/>
          </p:nvSpPr>
          <p:spPr bwMode="hidden">
            <a:xfrm rot="0">
              <a:off x="5398" y="1521"/>
              <a:ext cx="123" cy="51"/>
            </a:xfrm>
            <a:prstGeom prst="ellipse"/>
            <a:gradFill rotWithShape="0">
              <a:gsLst>
                <a:gs pos="0">
                  <a:schemeClr val="dk2">
                    <a:alpha val="100000"/>
                  </a:schemeClr>
                </a:gs>
                <a:gs pos="100000">
                  <a:schemeClr val="dk2">
                    <a:shade val="81961"/>
                    <a:alpha val="100000"/>
                  </a:schemeClr>
                </a:gs>
              </a:gsLst>
              <a:lin ang="2700000" scaled="1"/>
            </a:gradFill>
            <a:ln>
              <a:noFill/>
            </a:ln>
          </p:spPr>
        </p:sp>
        <p:sp>
          <p:nvSpPr>
            <p:cNvPr id="1048769" name=""/>
            <p:cNvSpPr/>
            <p:nvPr/>
          </p:nvSpPr>
          <p:spPr bwMode="hidden">
            <a:xfrm rot="0">
              <a:off x="3255" y="4071"/>
              <a:ext cx="196" cy="106"/>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70" name=""/>
            <p:cNvSpPr/>
            <p:nvPr/>
          </p:nvSpPr>
          <p:spPr bwMode="hidden">
            <a:xfrm rot="0">
              <a:off x="3651" y="3693"/>
              <a:ext cx="196" cy="111"/>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71" name=""/>
            <p:cNvSpPr/>
            <p:nvPr/>
          </p:nvSpPr>
          <p:spPr bwMode="hidden">
            <a:xfrm rot="0">
              <a:off x="4773" y="3705"/>
              <a:ext cx="201" cy="106"/>
            </a:xfrm>
            <a:prstGeom prst="ellipse"/>
            <a:gradFill rotWithShape="0">
              <a:gsLst>
                <a:gs pos="0">
                  <a:schemeClr val="accent2">
                    <a:alpha val="100000"/>
                  </a:schemeClr>
                </a:gs>
                <a:gs pos="100000">
                  <a:schemeClr val="accent2">
                    <a:shade val="39216"/>
                    <a:alpha val="100000"/>
                  </a:schemeClr>
                </a:gs>
              </a:gsLst>
              <a:lin ang="2700000" scaled="1"/>
            </a:gradFill>
            <a:ln>
              <a:noFill/>
            </a:ln>
          </p:spPr>
        </p:sp>
        <p:sp>
          <p:nvSpPr>
            <p:cNvPr id="1048772" name=""/>
            <p:cNvSpPr/>
            <p:nvPr/>
          </p:nvSpPr>
          <p:spPr bwMode="hidden">
            <a:xfrm rot="0">
              <a:off x="4491" y="4049"/>
              <a:ext cx="196" cy="105"/>
            </a:xfrm>
            <a:prstGeom prst="ellipse"/>
            <a:gradFill rotWithShape="0">
              <a:gsLst>
                <a:gs pos="0">
                  <a:schemeClr val="accent2">
                    <a:alpha val="100000"/>
                  </a:schemeClr>
                </a:gs>
                <a:gs pos="100000">
                  <a:schemeClr val="accent2">
                    <a:shade val="39216"/>
                    <a:alpha val="100000"/>
                  </a:schemeClr>
                </a:gs>
              </a:gsLst>
              <a:lin ang="2700000" scaled="1"/>
            </a:gradFill>
            <a:ln>
              <a:noFill/>
            </a:ln>
          </p:spPr>
        </p:sp>
        <p:sp>
          <p:nvSpPr>
            <p:cNvPr id="1048773" name=""/>
            <p:cNvSpPr/>
            <p:nvPr/>
          </p:nvSpPr>
          <p:spPr bwMode="hidden">
            <a:xfrm rot="0">
              <a:off x="3989" y="3396"/>
              <a:ext cx="168" cy="96"/>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74" name=""/>
            <p:cNvSpPr/>
            <p:nvPr/>
          </p:nvSpPr>
          <p:spPr bwMode="hidden">
            <a:xfrm rot="0">
              <a:off x="4263" y="3141"/>
              <a:ext cx="167" cy="95"/>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75" name=""/>
            <p:cNvSpPr/>
            <p:nvPr/>
          </p:nvSpPr>
          <p:spPr bwMode="hidden">
            <a:xfrm rot="0">
              <a:off x="5044" y="3418"/>
              <a:ext cx="167" cy="95"/>
            </a:xfrm>
            <a:prstGeom prst="ellipse"/>
            <a:gradFill rotWithShape="0">
              <a:gsLst>
                <a:gs pos="0">
                  <a:schemeClr val="accent2">
                    <a:alpha val="100000"/>
                  </a:schemeClr>
                </a:gs>
                <a:gs pos="100000">
                  <a:schemeClr val="accent2">
                    <a:shade val="39216"/>
                    <a:alpha val="100000"/>
                  </a:schemeClr>
                </a:gs>
              </a:gsLst>
              <a:lin ang="2700000" scaled="1"/>
            </a:gradFill>
            <a:ln>
              <a:noFill/>
            </a:ln>
          </p:spPr>
        </p:sp>
        <p:sp>
          <p:nvSpPr>
            <p:cNvPr id="1048776" name=""/>
            <p:cNvSpPr/>
            <p:nvPr/>
          </p:nvSpPr>
          <p:spPr bwMode="hidden">
            <a:xfrm rot="0">
              <a:off x="4553" y="2873"/>
              <a:ext cx="156" cy="83"/>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77" name=""/>
            <p:cNvSpPr/>
            <p:nvPr/>
          </p:nvSpPr>
          <p:spPr bwMode="hidden">
            <a:xfrm rot="0">
              <a:off x="5293" y="3116"/>
              <a:ext cx="168" cy="95"/>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78" name=""/>
            <p:cNvSpPr/>
            <p:nvPr/>
          </p:nvSpPr>
          <p:spPr bwMode="hidden">
            <a:xfrm rot="0">
              <a:off x="5497" y="2879"/>
              <a:ext cx="156" cy="89"/>
            </a:xfrm>
            <a:prstGeom prst="ellipse"/>
            <a:gradFill rotWithShape="0">
              <a:gsLst>
                <a:gs pos="0">
                  <a:schemeClr val="accent2">
                    <a:alpha val="100000"/>
                  </a:schemeClr>
                </a:gs>
                <a:gs pos="100000">
                  <a:schemeClr val="accent2">
                    <a:shade val="39216"/>
                    <a:alpha val="100000"/>
                  </a:schemeClr>
                </a:gs>
              </a:gsLst>
              <a:lin ang="2700000" scaled="1"/>
            </a:gradFill>
            <a:ln>
              <a:noFill/>
            </a:ln>
          </p:spPr>
        </p:sp>
        <p:sp>
          <p:nvSpPr>
            <p:cNvPr id="1048779" name=""/>
            <p:cNvSpPr/>
            <p:nvPr/>
          </p:nvSpPr>
          <p:spPr bwMode="hidden">
            <a:xfrm rot="0">
              <a:off x="4772" y="2673"/>
              <a:ext cx="156" cy="83"/>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80" name=""/>
            <p:cNvSpPr/>
            <p:nvPr/>
          </p:nvSpPr>
          <p:spPr bwMode="hidden">
            <a:xfrm rot="0">
              <a:off x="4966" y="2488"/>
              <a:ext cx="156" cy="84"/>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81" name=""/>
            <p:cNvSpPr/>
            <p:nvPr/>
          </p:nvSpPr>
          <p:spPr bwMode="hidden">
            <a:xfrm rot="0">
              <a:off x="5444" y="2052"/>
              <a:ext cx="134" cy="73"/>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82" name=""/>
            <p:cNvSpPr/>
            <p:nvPr/>
          </p:nvSpPr>
          <p:spPr bwMode="hidden">
            <a:xfrm rot="0">
              <a:off x="5161" y="2314"/>
              <a:ext cx="140" cy="73"/>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83" name=""/>
            <p:cNvSpPr/>
            <p:nvPr/>
          </p:nvSpPr>
          <p:spPr bwMode="hidden">
            <a:xfrm rot="0">
              <a:off x="5318" y="2176"/>
              <a:ext cx="134" cy="61"/>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84" name=""/>
            <p:cNvSpPr/>
            <p:nvPr/>
          </p:nvSpPr>
          <p:spPr bwMode="hidden">
            <a:xfrm rot="0">
              <a:off x="5581" y="1933"/>
              <a:ext cx="128" cy="61"/>
            </a:xfrm>
            <a:prstGeom prst="ellipse"/>
            <a:gradFill rotWithShape="0">
              <a:gsLst>
                <a:gs pos="0">
                  <a:schemeClr val="accent2">
                    <a:alpha val="100000"/>
                  </a:schemeClr>
                </a:gs>
                <a:gs pos="100000">
                  <a:schemeClr val="accent2">
                    <a:shade val="57647"/>
                    <a:alpha val="100000"/>
                  </a:schemeClr>
                </a:gs>
              </a:gsLst>
              <a:lin ang="2700000" scaled="1"/>
            </a:gradFill>
            <a:ln>
              <a:noFill/>
            </a:ln>
          </p:spPr>
        </p:sp>
        <p:sp>
          <p:nvSpPr>
            <p:cNvPr id="1048785" name=""/>
            <p:cNvSpPr/>
            <p:nvPr/>
          </p:nvSpPr>
          <p:spPr bwMode="hidden">
            <a:xfrm rot="0">
              <a:off x="5689" y="1811"/>
              <a:ext cx="128" cy="61"/>
            </a:xfrm>
            <a:prstGeom prst="ellipse"/>
            <a:gradFill rotWithShape="0">
              <a:gsLst>
                <a:gs pos="0">
                  <a:schemeClr val="accent2">
                    <a:alpha val="100000"/>
                  </a:schemeClr>
                </a:gs>
                <a:gs pos="100000">
                  <a:schemeClr val="accent2">
                    <a:shade val="57647"/>
                    <a:alpha val="100000"/>
                  </a:schemeClr>
                </a:gs>
              </a:gsLst>
              <a:lin ang="2700000" scaled="1"/>
            </a:gradFill>
            <a:ln>
              <a:noFill/>
            </a:ln>
          </p:spPr>
        </p:sp>
        <p:sp>
          <p:nvSpPr>
            <p:cNvPr id="1048786" name=""/>
            <p:cNvSpPr/>
            <p:nvPr/>
          </p:nvSpPr>
          <p:spPr bwMode="hidden">
            <a:xfrm rot="0">
              <a:off x="5663" y="2680"/>
              <a:ext cx="156" cy="83"/>
            </a:xfrm>
            <a:prstGeom prst="ellipse"/>
            <a:gradFill rotWithShape="0">
              <a:gsLst>
                <a:gs pos="0">
                  <a:schemeClr val="accent2">
                    <a:alpha val="100000"/>
                  </a:schemeClr>
                </a:gs>
                <a:gs pos="100000">
                  <a:schemeClr val="accent2">
                    <a:shade val="54510"/>
                    <a:alpha val="100000"/>
                  </a:schemeClr>
                </a:gs>
              </a:gsLst>
              <a:lin ang="2700000" scaled="1"/>
            </a:gradFill>
            <a:ln>
              <a:noFill/>
            </a:ln>
          </p:spPr>
        </p:sp>
        <p:sp>
          <p:nvSpPr>
            <p:cNvPr id="1048787" name=""/>
            <p:cNvSpPr/>
            <p:nvPr/>
          </p:nvSpPr>
          <p:spPr bwMode="hidden">
            <a:xfrm rot="0">
              <a:off x="-65" y="2865"/>
              <a:ext cx="150" cy="89"/>
            </a:xfrm>
            <a:prstGeom prst="ellipse"/>
            <a:gradFill rotWithShape="0">
              <a:gsLst>
                <a:gs pos="0">
                  <a:schemeClr val="lt1">
                    <a:alpha val="100000"/>
                  </a:schemeClr>
                </a:gs>
                <a:gs pos="100000">
                  <a:schemeClr val="lt1">
                    <a:shade val="69804"/>
                    <a:alpha val="100000"/>
                  </a:schemeClr>
                </a:gs>
              </a:gsLst>
              <a:lin ang="2700000" scaled="1"/>
            </a:gradFill>
            <a:ln>
              <a:noFill/>
            </a:ln>
          </p:spPr>
        </p:sp>
        <p:sp>
          <p:nvSpPr>
            <p:cNvPr id="1048788" name=""/>
            <p:cNvSpPr/>
            <p:nvPr/>
          </p:nvSpPr>
          <p:spPr bwMode="hidden">
            <a:xfrm rot="0">
              <a:off x="2" y="2477"/>
              <a:ext cx="156" cy="89"/>
            </a:xfrm>
            <a:prstGeom prst="ellipse"/>
            <a:gradFill rotWithShape="0">
              <a:gsLst>
                <a:gs pos="0">
                  <a:schemeClr val="lt1">
                    <a:alpha val="100000"/>
                  </a:schemeClr>
                </a:gs>
                <a:gs pos="100000">
                  <a:schemeClr val="lt1">
                    <a:shade val="75686"/>
                    <a:alpha val="100000"/>
                  </a:schemeClr>
                </a:gs>
              </a:gsLst>
              <a:lin ang="2700000" scaled="1"/>
            </a:gradFill>
            <a:ln>
              <a:noFill/>
            </a:ln>
          </p:spPr>
        </p:sp>
        <p:sp>
          <p:nvSpPr>
            <p:cNvPr id="1048789" name=""/>
            <p:cNvSpPr/>
            <p:nvPr/>
          </p:nvSpPr>
          <p:spPr bwMode="hidden">
            <a:xfrm rot="0">
              <a:off x="-9" y="1436"/>
              <a:ext cx="106" cy="44"/>
            </a:xfrm>
            <a:prstGeom prst="ellipse"/>
            <a:gradFill rotWithShape="0">
              <a:gsLst>
                <a:gs pos="0">
                  <a:schemeClr val="lt1">
                    <a:alpha val="100000"/>
                  </a:schemeClr>
                </a:gs>
                <a:gs pos="100000">
                  <a:schemeClr val="lt1">
                    <a:shade val="90980"/>
                    <a:alpha val="100000"/>
                  </a:schemeClr>
                </a:gs>
              </a:gsLst>
              <a:lin ang="2700000" scaled="1"/>
            </a:gradFill>
            <a:ln>
              <a:noFill/>
            </a:ln>
          </p:spPr>
        </p:sp>
        <p:sp>
          <p:nvSpPr>
            <p:cNvPr id="1048790" name=""/>
            <p:cNvSpPr/>
            <p:nvPr/>
          </p:nvSpPr>
          <p:spPr bwMode="hidden">
            <a:xfrm rot="0">
              <a:off x="5624" y="4010"/>
              <a:ext cx="201" cy="106"/>
            </a:xfrm>
            <a:prstGeom prst="ellipse"/>
            <a:gradFill rotWithShape="0">
              <a:gsLst>
                <a:gs pos="0">
                  <a:schemeClr val="accent2">
                    <a:alpha val="100000"/>
                  </a:schemeClr>
                </a:gs>
                <a:gs pos="100000">
                  <a:schemeClr val="accent2">
                    <a:shade val="39216"/>
                    <a:alpha val="100000"/>
                  </a:schemeClr>
                </a:gs>
              </a:gsLst>
              <a:lin ang="2700000" scaled="1"/>
            </a:gradFill>
            <a:ln>
              <a:noFill/>
            </a:ln>
          </p:spPr>
        </p:sp>
      </p:grpSp>
      <p:sp>
        <p:nvSpPr>
          <p:cNvPr id="1048791" name=""/>
          <p:cNvSpPr/>
          <p:nvPr>
            <p:ph type="sldNum" sz="quarter" idx="4"/>
          </p:nvPr>
        </p:nvSpPr>
        <p:spPr>
          <a:xfrm rot="0">
            <a:off x="6553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fld id="{566ABCEB-ACFC-4714-9973-3DA970169C29}" type="slidenum">
              <a:rPr sz="1200">
                <a:effectLst>
                  <a:outerShdw algn="tl" blurRad="38100" dir="2700000" dist="38100">
                    <a:srgbClr val="C0C0C0"/>
                  </a:outerShdw>
                </a:effectLst>
              </a:rPr>
              <a:pPr algn="r" lvl="0"/>
            </a:fld>
            <a:endParaRPr sz="1200">
              <a:effectLst>
                <a:outerShdw algn="tl" blurRad="38100" dir="2700000" dist="38100">
                  <a:srgbClr val="C0C0C0"/>
                </a:outerShdw>
              </a:effectLst>
            </a:endParaRPr>
          </a:p>
        </p:txBody>
      </p:sp>
      <p:sp>
        <p:nvSpPr>
          <p:cNvPr id="1048792" name=""/>
          <p:cNvSpPr/>
          <p:nvPr>
            <p:ph type="dt" sz="half" idx="2"/>
          </p:nvPr>
        </p:nvSpPr>
        <p:spPr>
          <a:xfrm rot="0">
            <a:off x="457200" y="6243637"/>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sz="1200">
                <a:effectLst>
                  <a:outerShdw algn="tl" blurRad="38100" dir="2700000" dist="38100">
                    <a:srgbClr val="C0C0C0"/>
                  </a:outerShdw>
                </a:effectLst>
              </a:rPr>
              <a:t/>
            </a:r>
            <a:endParaRPr sz="1200">
              <a:effectLst>
                <a:outerShdw algn="tl" blurRad="38100" dir="2700000" dist="38100">
                  <a:srgbClr val="C0C0C0"/>
                </a:outerShdw>
              </a:effectLst>
            </a:endParaRPr>
          </a:p>
        </p:txBody>
      </p:sp>
      <p:sp>
        <p:nvSpPr>
          <p:cNvPr id="1048793" name=""/>
          <p:cNvSpPr/>
          <p:nvPr>
            <p:ph type="ftr" sz="quarter" idx="3"/>
          </p:nvPr>
        </p:nvSpPr>
        <p:spPr>
          <a:xfrm rot="0">
            <a:off x="3124200" y="6243637"/>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endParaRPr sz="1200">
              <a:effectLst>
                <a:outerShdw algn="tl" blurRad="38100" dir="2700000" dist="38100">
                  <a:srgbClr val="C0C0C0"/>
                </a:outerShdw>
              </a:effectLst>
            </a:endParaRPr>
          </a:p>
        </p:txBody>
      </p:sp>
      <p:sp>
        <p:nvSpPr>
          <p:cNvPr id="1048794" name=""/>
          <p:cNvSpPr/>
          <p:nvPr>
            <p:ph type="body" sz="full" idx="1"/>
          </p:nvPr>
        </p:nvSpPr>
        <p:spPr>
          <a:xfrm rot="0">
            <a:off x="457200" y="1600200"/>
            <a:ext cx="8229600" cy="4533900"/>
          </a:xfrm>
          <a:prstGeom prst="rect"/>
          <a:noFill/>
          <a:ln>
            <a:noFill/>
          </a:ln>
        </p:spPr>
        <p:txBody>
          <a:bodyPr bIns="45720" lIns="91440" rIns="91440" tIns="45720"/>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795" name=""/>
          <p:cNvSpPr/>
          <p:nvPr>
            <p:ph type="title" sz="full" idx="0"/>
          </p:nvPr>
        </p:nvSpPr>
        <p:spPr>
          <a:xfrm rot="0">
            <a:off x="457200" y="274637"/>
            <a:ext cx="8229600" cy="1143000"/>
          </a:xfrm>
          <a:prstGeom prst="rect"/>
          <a:noFill/>
          <a:ln>
            <a:noFill/>
          </a:ln>
        </p:spPr>
        <p:txBody>
          <a:bodyPr anchor="ctr" bIns="45720" lIns="91440" rIns="91440" tIns="45720"/>
          <a:p>
            <a:pPr lvl="0"/>
            <a:r>
              <a:rPr altLang="en-US" lang="en-US"/>
              <a:t>Click to edit Master title style</a:t>
            </a: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ctr" eaLnBrk="1" fontAlgn="base" hangingPunct="1" indent="0" latinLnBrk="1" marL="0" rtl="0">
        <a:lnSpc>
          <a:spcPct val="100000"/>
        </a:lnSpc>
        <a:spcBef>
          <a:spcPct val="0"/>
        </a:spcBef>
        <a:spcAft>
          <a:spcPct val="0"/>
        </a:spcAft>
        <a:buFontTx/>
        <a:buNone/>
        <a:defRPr baseline="0" b="0" sz="4400" i="0">
          <a:solidFill>
            <a:schemeClr val="lt2"/>
          </a:solidFill>
          <a:effectLst>
            <a:outerShdw algn="tl" blurRad="38100" dir="2700000" dist="38100">
              <a:srgbClr val="C0C0C0"/>
            </a:outerShdw>
          </a:effectLst>
          <a:latin typeface="Arial" pitchFamily="0" charset="0"/>
          <a:ea typeface="Arial" pitchFamily="0" charset="0"/>
          <a:sym typeface="Arial" pitchFamily="0" charset="0"/>
        </a:defRPr>
      </a:lvl1pPr>
    </p:titleStyle>
    <p:bodyStyle>
      <a:lvl1pPr algn="l" eaLnBrk="1" fontAlgn="base" hangingPunct="1" indent="-342900" latinLnBrk="1" marL="342900" rtl="0">
        <a:lnSpc>
          <a:spcPct val="100000"/>
        </a:lnSpc>
        <a:spcBef>
          <a:spcPct val="20000"/>
        </a:spcBef>
        <a:spcAft>
          <a:spcPct val="0"/>
        </a:spcAft>
        <a:buClr>
          <a:schemeClr val="hlink"/>
        </a:buClr>
        <a:buSzPct val="100000"/>
        <a:buFont typeface="Wingdings" pitchFamily="2" charset="2"/>
        <a:buBlip>
          <a:blip xmlns:r="http://schemas.openxmlformats.org/officeDocument/2006/relationships" r:embed="rId12"/>
        </a:buBlip>
        <a:defRPr baseline="0" b="0" sz="3200" i="0">
          <a:solidFill>
            <a:schemeClr val="dk1"/>
          </a:solidFill>
          <a:effectLst>
            <a:outerShdw algn="tl" blurRad="38100" dir="2700000" dist="38100">
              <a:srgbClr val="C0C0C0"/>
            </a:outerShdw>
          </a:effectLst>
          <a:latin typeface="Arial" pitchFamily="0" charset="0"/>
          <a:ea typeface="Arial" pitchFamily="0" charset="0"/>
          <a:sym typeface="Arial" pitchFamily="0" charset="0"/>
        </a:defRPr>
      </a:lvl1pPr>
      <a:lvl2pPr algn="l" eaLnBrk="1" fontAlgn="base" hangingPunct="1" indent="-285750" latinLnBrk="1" marL="742950" rtl="0">
        <a:lnSpc>
          <a:spcPct val="100000"/>
        </a:lnSpc>
        <a:spcBef>
          <a:spcPct val="20000"/>
        </a:spcBef>
        <a:spcAft>
          <a:spcPct val="0"/>
        </a:spcAft>
        <a:buClr>
          <a:schemeClr val="folHlink"/>
        </a:buClr>
        <a:buSzPct val="50000"/>
        <a:buFont typeface="Wingdings" pitchFamily="2" charset="2"/>
        <a:buChar char="n"/>
        <a:defRPr baseline="0" b="0" sz="2800" i="0">
          <a:solidFill>
            <a:schemeClr val="dk1"/>
          </a:solidFill>
          <a:effectLst>
            <a:outerShdw algn="tl" blurRad="38100" dir="2700000" dist="38100">
              <a:srgbClr val="C0C0C0"/>
            </a:outerShdw>
          </a:effectLst>
          <a:latin typeface="Arial" pitchFamily="0" charset="0"/>
          <a:ea typeface="Arial" pitchFamily="0" charset="0"/>
          <a:sym typeface="Arial" pitchFamily="0" charset="0"/>
        </a:defRPr>
      </a:lvl2pPr>
      <a:lvl3pPr algn="l" eaLnBrk="1" fontAlgn="base" hangingPunct="1" indent="-228600" latinLnBrk="1" marL="1143000" rtl="0">
        <a:lnSpc>
          <a:spcPct val="100000"/>
        </a:lnSpc>
        <a:spcBef>
          <a:spcPct val="20000"/>
        </a:spcBef>
        <a:spcAft>
          <a:spcPct val="0"/>
        </a:spcAft>
        <a:buClr>
          <a:schemeClr val="hlink"/>
        </a:buClr>
        <a:buSzPct val="100000"/>
        <a:buFont typeface="Wingdings" pitchFamily="2" charset="2"/>
        <a:buBlip>
          <a:blip xmlns:r="http://schemas.openxmlformats.org/officeDocument/2006/relationships" r:embed="rId12"/>
        </a:buBlip>
        <a:defRPr baseline="0" b="0" sz="2400" i="0">
          <a:solidFill>
            <a:schemeClr val="dk1"/>
          </a:solidFill>
          <a:effectLst>
            <a:outerShdw algn="tl" blurRad="38100" dir="2700000" dist="38100">
              <a:srgbClr val="C0C0C0"/>
            </a:outerShdw>
          </a:effectLst>
          <a:latin typeface="Arial" pitchFamily="0" charset="0"/>
          <a:ea typeface="Arial" pitchFamily="0" charset="0"/>
          <a:sym typeface="Arial" pitchFamily="0" charset="0"/>
        </a:defRPr>
      </a:lvl3pPr>
      <a:lvl4pPr algn="l" eaLnBrk="1" fontAlgn="base" hangingPunct="1" indent="-228600" latinLnBrk="1" marL="1600200" rtl="0">
        <a:lnSpc>
          <a:spcPct val="100000"/>
        </a:lnSpc>
        <a:spcBef>
          <a:spcPct val="20000"/>
        </a:spcBef>
        <a:spcAft>
          <a:spcPct val="0"/>
        </a:spcAft>
        <a:buClr>
          <a:schemeClr val="folHlink"/>
        </a:buClr>
        <a:buSzPct val="50000"/>
        <a:buFont typeface="Wingdings" pitchFamily="2" charset="2"/>
        <a:buChar char="n"/>
        <a:defRPr baseline="0" b="0" sz="2000" i="0">
          <a:solidFill>
            <a:schemeClr val="dk1"/>
          </a:solidFill>
          <a:effectLst>
            <a:outerShdw algn="tl" blurRad="38100" dir="2700000" dist="38100">
              <a:srgbClr val="C0C0C0"/>
            </a:outerShdw>
          </a:effectLst>
          <a:latin typeface="Arial" pitchFamily="0" charset="0"/>
          <a:ea typeface="Arial" pitchFamily="0" charset="0"/>
          <a:sym typeface="Arial" pitchFamily="0" charset="0"/>
        </a:defRPr>
      </a:lvl4pPr>
      <a:lvl5pPr algn="l" eaLnBrk="1" fontAlgn="base" hangingPunct="1" indent="-228600" latinLnBrk="1" marL="2057400" rtl="0">
        <a:lnSpc>
          <a:spcPct val="100000"/>
        </a:lnSpc>
        <a:spcBef>
          <a:spcPct val="20000"/>
        </a:spcBef>
        <a:spcAft>
          <a:spcPct val="0"/>
        </a:spcAft>
        <a:buClr>
          <a:schemeClr val="hlink"/>
        </a:buClr>
        <a:buSzPct val="100000"/>
        <a:buFont typeface="Wingdings" pitchFamily="2" charset="2"/>
        <a:buBlip>
          <a:blip xmlns:r="http://schemas.openxmlformats.org/officeDocument/2006/relationships" r:embed="rId12"/>
        </a:buBlip>
        <a:defRPr baseline="0" b="0" sz="2000" i="0">
          <a:solidFill>
            <a:schemeClr val="dk1"/>
          </a:solidFill>
          <a:effectLst>
            <a:outerShdw algn="tl" blurRad="38100" dir="2700000" dist="38100">
              <a:srgbClr val="C0C0C0"/>
            </a:outerShdw>
          </a:effectLst>
          <a:latin typeface="Arial" pitchFamily="0" charset="0"/>
          <a:ea typeface="Arial" pitchFamily="0" charset="0"/>
          <a:sym typeface="Arial" pitchFamily="0" charset="0"/>
        </a:defRPr>
      </a:lvl5pPr>
    </p:bodyStyle>
    <p:other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hyperlink" Target="http://www.tebyan.net/nutrition_health/diseases/digestive/2007/12/9/55308.html" TargetMode="External"/><Relationship Id="rId2" Type="http://schemas.openxmlformats.org/officeDocument/2006/relationships/hyperlink" Target="http://www.tebyan.net/nutrition_health/diseases/infection/2008/6/1/67607.html" TargetMode="External"/><Relationship Id="rId3" Type="http://schemas.openxmlformats.org/officeDocument/2006/relationships/hyperlink" Target="http://www.tebyan.net/nutrition_health/diseases/respiratory/2003/12/9/4619.html" TargetMode="External"/><Relationship Id="rId4" Type="http://schemas.openxmlformats.org/officeDocument/2006/relationships/hyperlink" Target="http://www.tebyan.net/nutrition_health/dites/disease_dites/digestive/2008/9/18/74859.html" TargetMode="External"/><Relationship Id="rId5"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7.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16" name=""/>
        <p:cNvGrpSpPr/>
        <p:nvPr/>
      </p:nvGrpSpPr>
      <p:grpSpPr>
        <a:xfrm rot="0">
          <a:off x="0" y="0"/>
          <a:ext cx="0" cy="0"/>
          <a:chOff x="0" y="0"/>
          <a:chExt cx="0" cy="0"/>
        </a:xfrm>
      </p:grpSpPr>
      <p:pic>
        <p:nvPicPr>
          <p:cNvPr id="2097152" name=""/>
          <p:cNvPicPr>
            <a:picLocks/>
          </p:cNvPicPr>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
        <p:nvSpPr>
          <p:cNvPr id="1049016" name=""/>
          <p:cNvSpPr/>
          <p:nvPr/>
        </p:nvSpPr>
        <p:spPr>
          <a:xfrm rot="0">
            <a:off x="5791200" y="685800"/>
            <a:ext cx="2133600" cy="828675"/>
          </a:xfrm>
          <a:prstGeom prst="rect"/>
        </p:spPr>
        <p:txBody>
          <a:bodyPr bIns="45720" fromWordArt="1" lIns="91440" rIns="91440" tIns="45720" wrap="none">
            <a:prstTxWarp prst="textPlain">
              <a:avLst>
                <a:gd fmla="val 50000" name="adj"/>
              </a:avLst>
            </a:prstTxWarp>
          </a:bodyPr>
          <a:p>
            <a:pPr algn="ctr"/>
            <a:r>
              <a:rPr b="0" sz="3600" i="0" kern="10" normalizeH="0" spc="0">
                <a:ln w="9525" cap="flat" cmpd="sng">
                  <a:solidFill>
                    <a:schemeClr val="dk1">
                      <a:alpha val="100000"/>
                    </a:schemeClr>
                  </a:solidFill>
                  <a:prstDash val="solid"/>
                  <a:miter/>
                </a:ln>
                <a:solidFill>
                  <a:schemeClr val="dk1"/>
                </a:solidFill>
                <a:effectLst>
                  <a:outerShdw algn="tl" dir="14049741" dist="563971" kx="0" sx="125000" sy="125000">
                    <a:srgbClr val="C7DFD3">
                      <a:alpha val="80000"/>
                    </a:srgbClr>
                  </a:outerShdw>
                </a:effectLst>
                <a:latin typeface="Times New Roman"/>
                <a:ea typeface="Times New Roman"/>
              </a:rPr>
              <a:t>به نام خدا</a:t>
            </a:r>
          </a:p>
        </p:txBody>
      </p:sp>
    </p:spTree>
  </p:cSld>
  <p:clrMapOvr>
    <a:masterClrMapping/>
  </p:clrMapOvr>
  <p:timing>
    <p:tnLst>
      <p:par>
        <p:cTn dur="indefinite" id="1" nodeType="tmRoot">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2" presetSubtype="4">
                                  <p:stCondLst>
                                    <p:cond delay="0"/>
                                  </p:stCondLst>
                                  <p:childTnLst>
                                    <p:set>
                                      <p:cBhvr>
                                        <p:cTn dur="1" fill="hold" id="6">
                                          <p:stCondLst>
                                            <p:cond delay="0"/>
                                          </p:stCondLst>
                                        </p:cTn>
                                        <p:tgtEl>
                                          <p:spTgt spid="1049016"/>
                                        </p:tgtEl>
                                        <p:attrNameLst>
                                          <p:attrName>style.visibility</p:attrName>
                                        </p:attrNameLst>
                                      </p:cBhvr>
                                      <p:to>
                                        <p:strVal val="visible"/>
                                      </p:to>
                                    </p:set>
                                    <p:animEffect transition="in" filter="slide(fromBottom)">
                                      <p:cBhvr>
                                        <p:cTn dur="2000" id="7"/>
                                        <p:tgtEl>
                                          <p:spTgt spid="1049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81" name=""/>
        <p:cNvGrpSpPr/>
        <p:nvPr/>
      </p:nvGrpSpPr>
      <p:grpSpPr>
        <a:xfrm rot="0">
          <a:off x="0" y="0"/>
          <a:ext cx="0" cy="0"/>
          <a:chOff x="0" y="0"/>
          <a:chExt cx="0" cy="0"/>
        </a:xfrm>
      </p:grpSpPr>
      <p:sp>
        <p:nvSpPr>
          <p:cNvPr id="1049051" name=""/>
          <p:cNvSpPr/>
          <p:nvPr/>
        </p:nvSpPr>
        <p:spPr>
          <a:xfrm rot="0">
            <a:off x="1447800" y="2819400"/>
            <a:ext cx="5562600" cy="641350"/>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b="1" sz="3600" lang="en-US"/>
              <a:t>تاریخچه بیماری سنگ کلیه </a:t>
            </a:r>
            <a:r>
              <a:rPr altLang="en-US" b="1" sz="3600" lang="en-US"/>
              <a:t> :</a:t>
            </a:r>
            <a:r>
              <a:rPr altLang="en-US" b="1" sz="3600" lang="en-US"/>
              <a:t> </a:t>
            </a:r>
          </a:p>
        </p:txBody>
      </p:sp>
    </p:spTree>
  </p:cSld>
  <p:clrMapOvr>
    <a:masterClrMapping/>
  </p:clrMapOvr>
  <p:transition xmlns:p14="http://schemas.microsoft.com/office/powerpoint/2010/main" spd="fast" advClick="1">
    <p:push dir="r"/>
  </p:transition>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82" name=""/>
        <p:cNvGrpSpPr/>
        <p:nvPr/>
      </p:nvGrpSpPr>
      <p:grpSpPr>
        <a:xfrm rot="0">
          <a:off x="0" y="0"/>
          <a:ext cx="0" cy="0"/>
          <a:chOff x="0" y="0"/>
          <a:chExt cx="0" cy="0"/>
        </a:xfrm>
      </p:grpSpPr>
      <p:sp>
        <p:nvSpPr>
          <p:cNvPr id="1049052" name=""/>
          <p:cNvSpPr/>
          <p:nvPr/>
        </p:nvSpPr>
        <p:spPr>
          <a:xfrm rot="0">
            <a:off x="304800" y="1296367"/>
            <a:ext cx="8458200" cy="2498377"/>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b="1" sz="3200" lang="en-US"/>
              <a:t>سنگهای ادراری قدمتی </a:t>
            </a:r>
            <a:r>
              <a:rPr altLang="en-US" b="1" sz="3200" lang="en-US"/>
              <a:t>۷۰۰۰</a:t>
            </a:r>
            <a:r>
              <a:rPr altLang="en-US" b="1" sz="3200" lang="en-US"/>
              <a:t> ساله دارند که از دوران حیات اولیه تا زندگی مدرن امروزی بشر از بیماریهای ناشی از سنگ رنج می برده است گرچه علت آنرا در بعضی موارد </a:t>
            </a:r>
            <a:r>
              <a:rPr altLang="en-US" b="1" sz="3200" lang="en-US"/>
              <a:t>می</a:t>
            </a:r>
            <a:r>
              <a:rPr altLang="en-US" b="1" sz="3200" lang="en-US"/>
              <a:t> دانسته </a:t>
            </a:r>
            <a:r>
              <a:rPr altLang="en-US" b="1" sz="3200" lang="en-US"/>
              <a:t>اند</a:t>
            </a:r>
            <a:r>
              <a:rPr altLang="en-US" b="1" sz="3200" lang="en-US"/>
              <a:t> ،ولی امکاناتی که بتوان با سنگ یا عفونت ناشی از آن مبارزه کرد را در دست نداشته</a:t>
            </a:r>
            <a:r>
              <a:rPr altLang="en-US" sz="3200" lang="en-US"/>
              <a:t> </a:t>
            </a:r>
            <a:r>
              <a:rPr altLang="en-US" sz="3200" lang="en-US"/>
              <a:t>اند</a:t>
            </a:r>
            <a:r>
              <a:rPr altLang="en-US" sz="3200" lang="en-US"/>
              <a:t> .</a:t>
            </a:r>
          </a:p>
        </p:txBody>
      </p:sp>
    </p:spTree>
  </p:cSld>
  <p:clrMapOvr>
    <a:masterClrMapping/>
  </p:clrMapOvr>
  <p:transition xmlns:p14="http://schemas.microsoft.com/office/powerpoint/2010/main" spd="fast" advClick="1">
    <p:wedge/>
  </p:transition>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83" name=""/>
        <p:cNvGrpSpPr/>
        <p:nvPr/>
      </p:nvGrpSpPr>
      <p:grpSpPr>
        <a:xfrm rot="0">
          <a:off x="0" y="0"/>
          <a:ext cx="0" cy="0"/>
          <a:chOff x="0" y="0"/>
          <a:chExt cx="0" cy="0"/>
        </a:xfrm>
      </p:grpSpPr>
      <p:sp>
        <p:nvSpPr>
          <p:cNvPr id="1049053" name=""/>
          <p:cNvSpPr/>
          <p:nvPr/>
        </p:nvSpPr>
        <p:spPr>
          <a:xfrm rot="0">
            <a:off x="1143000" y="1176337"/>
            <a:ext cx="7467600" cy="1066800"/>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b="1" sz="3200" lang="en-US"/>
              <a:t>بقراط</a:t>
            </a:r>
            <a:r>
              <a:rPr altLang="en-US" b="1" sz="3200" lang="en-US"/>
              <a:t> حکیم </a:t>
            </a:r>
            <a:r>
              <a:rPr altLang="en-US" b="1" sz="3200" lang="en-US"/>
              <a:t>۴۶۰</a:t>
            </a:r>
            <a:r>
              <a:rPr altLang="en-US" b="1" sz="3200" lang="en-US"/>
              <a:t> سال قبل از میلاد به وجود سنگ در انسان پی برد</a:t>
            </a:r>
            <a:r>
              <a:rPr altLang="en-US" sz="3200" lang="en-US"/>
              <a:t> </a:t>
            </a:r>
            <a:r>
              <a:rPr altLang="en-US" sz="3200" lang="en-US"/>
              <a:t>. </a:t>
            </a:r>
          </a:p>
        </p:txBody>
      </p:sp>
      <p:sp>
        <p:nvSpPr>
          <p:cNvPr id="1049054" name=""/>
          <p:cNvSpPr/>
          <p:nvPr/>
        </p:nvSpPr>
        <p:spPr>
          <a:xfrm rot="0">
            <a:off x="0" y="2243137"/>
            <a:ext cx="8742362" cy="1066800"/>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b="1" sz="3200" lang="en-US"/>
              <a:t>در سال </a:t>
            </a:r>
            <a:r>
              <a:rPr altLang="en-US" b="1" sz="3200" lang="en-US"/>
              <a:t>۸۶۵</a:t>
            </a:r>
            <a:r>
              <a:rPr altLang="en-US" b="1" sz="3200" lang="en-US"/>
              <a:t> میلادی محمد </a:t>
            </a:r>
            <a:r>
              <a:rPr altLang="en-US" b="1" sz="3200" lang="en-US"/>
              <a:t>ذکریای</a:t>
            </a:r>
            <a:r>
              <a:rPr altLang="en-US" b="1" sz="3200" lang="en-US"/>
              <a:t> رازی درباره درمان جراحی سنگ مثانه از ناحیه </a:t>
            </a:r>
            <a:r>
              <a:rPr altLang="en-US" b="1" sz="3200" lang="en-US"/>
              <a:t>پرینه</a:t>
            </a:r>
            <a:r>
              <a:rPr altLang="en-US" b="1" sz="3200" lang="en-US"/>
              <a:t> صحبت کرده است</a:t>
            </a:r>
            <a:r>
              <a:rPr altLang="en-US" b="1" sz="3200" lang="en-US"/>
              <a:t> .</a:t>
            </a:r>
            <a:r>
              <a:rPr altLang="en-US" sz="3200" lang="en-US"/>
              <a:t> </a:t>
            </a:r>
          </a:p>
        </p:txBody>
      </p:sp>
      <p:sp>
        <p:nvSpPr>
          <p:cNvPr id="1049055" name=""/>
          <p:cNvSpPr/>
          <p:nvPr/>
        </p:nvSpPr>
        <p:spPr>
          <a:xfrm rot="0">
            <a:off x="914400" y="3505200"/>
            <a:ext cx="7856537" cy="1554162"/>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b="1" sz="3200" lang="en-US"/>
              <a:t>در سال </a:t>
            </a:r>
            <a:r>
              <a:rPr altLang="en-US" b="1" sz="3200" lang="en-US"/>
              <a:t>۹۸۰</a:t>
            </a:r>
            <a:r>
              <a:rPr altLang="en-US" b="1" sz="3200" lang="en-US"/>
              <a:t> میلادی با تولد ابن سینا دانش طب آن زمان متحول می گردد و در کتاب سوم خود در فصل </a:t>
            </a:r>
            <a:r>
              <a:rPr altLang="en-US" b="1" sz="3200" lang="en-US"/>
              <a:t>۲۰</a:t>
            </a:r>
            <a:r>
              <a:rPr altLang="en-US" b="1" sz="3200" lang="en-US"/>
              <a:t>- </a:t>
            </a:r>
            <a:r>
              <a:rPr altLang="en-US" b="1" sz="3200" lang="en-US"/>
              <a:t>۱۸</a:t>
            </a:r>
            <a:r>
              <a:rPr altLang="en-US" b="1" sz="3200" lang="en-US"/>
              <a:t> تماما درباره اورولوژی صحبت می کند</a:t>
            </a:r>
            <a:r>
              <a:rPr altLang="en-US" b="1" sz="3200" lang="en-US"/>
              <a:t> .</a:t>
            </a:r>
            <a:r>
              <a:rPr altLang="en-US" sz="3200" lang="en-US"/>
              <a:t> </a:t>
            </a:r>
          </a:p>
        </p:txBody>
      </p:sp>
    </p:spTree>
  </p:cSld>
  <p:clrMapOvr>
    <a:masterClrMapping/>
  </p:clrMapOvr>
  <p:transition xmlns:p14="http://schemas.microsoft.com/office/powerpoint/2010/main" spd="fast" advClick="1">
    <p:cover dir="d"/>
  </p:transition>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84" name=""/>
        <p:cNvGrpSpPr/>
        <p:nvPr/>
      </p:nvGrpSpPr>
      <p:grpSpPr>
        <a:xfrm rot="0">
          <a:off x="0" y="0"/>
          <a:ext cx="0" cy="0"/>
          <a:chOff x="0" y="0"/>
          <a:chExt cx="0" cy="0"/>
        </a:xfrm>
      </p:grpSpPr>
      <p:sp>
        <p:nvSpPr>
          <p:cNvPr id="1049056" name=""/>
          <p:cNvSpPr/>
          <p:nvPr/>
        </p:nvSpPr>
        <p:spPr>
          <a:xfrm rot="0">
            <a:off x="1752600" y="2971800"/>
            <a:ext cx="5870575" cy="701675"/>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000" lang="en-US">
                <a:solidFill>
                  <a:srgbClr val="66FF33"/>
                </a:solidFill>
                <a:effectLst>
                  <a:outerShdw algn="tl" blurRad="38100" dir="2700000" dist="38100">
                    <a:srgbClr val="C0C0C0"/>
                  </a:outerShdw>
                </a:effectLst>
              </a:rPr>
              <a:t>  پروسه ایجاد بیماری سنگ کلیه :</a:t>
            </a:r>
          </a:p>
        </p:txBody>
      </p:sp>
    </p:spTree>
  </p:cSld>
  <p:clrMapOvr>
    <a:masterClrMapping/>
  </p:clrMapOvr>
  <p:transition xmlns:p14="http://schemas.microsoft.com/office/powerpoint/2010/main" spd="fast" advClick="1">
    <p:pull dir="rd"/>
  </p:transition>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85" name=""/>
        <p:cNvGrpSpPr/>
        <p:nvPr/>
      </p:nvGrpSpPr>
      <p:grpSpPr>
        <a:xfrm rot="0">
          <a:off x="0" y="0"/>
          <a:ext cx="0" cy="0"/>
          <a:chOff x="0" y="0"/>
          <a:chExt cx="0" cy="0"/>
        </a:xfrm>
      </p:grpSpPr>
      <p:sp>
        <p:nvSpPr>
          <p:cNvPr id="1049057" name=""/>
          <p:cNvSpPr/>
          <p:nvPr/>
        </p:nvSpPr>
        <p:spPr>
          <a:xfrm rot="0">
            <a:off x="914400" y="1488312"/>
            <a:ext cx="7315200" cy="3457512"/>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هنوز دلیل قطعی شکل گیری سنگ کلیه از نظر پزشکی با قطعیت اثبات نشده</a:t>
            </a:r>
            <a:r>
              <a:rPr altLang="en-US" sz="3200" lang="en-US"/>
              <a:t> است </a:t>
            </a:r>
            <a:r>
              <a:rPr altLang="en-US" sz="3200" lang="en-US"/>
              <a:t>.</a:t>
            </a:r>
          </a:p>
          <a:p>
            <a:pPr algn="r" lvl="0" rtl="1"/>
            <a:r>
              <a:rPr altLang="en-US" sz="3200" lang="en-US"/>
              <a:t> </a:t>
            </a:r>
            <a:r>
              <a:rPr altLang="en-US" sz="3200" lang="en-US"/>
              <a:t> - 1</a:t>
            </a:r>
            <a:r>
              <a:rPr altLang="en-US" sz="3200" lang="en-US"/>
              <a:t>در حالت</a:t>
            </a:r>
            <a:r>
              <a:rPr altLang="en-US" sz="3200" lang="en-US"/>
              <a:t> </a:t>
            </a:r>
            <a:r>
              <a:rPr altLang="en-US" sz="3200" lang="en-US"/>
              <a:t>طبیعی کلیه ها مواد ضد رسوب ترشح می کنند که مانع از تجمع کریستالها و پیدایش سنگ</a:t>
            </a:r>
            <a:r>
              <a:rPr altLang="en-US" sz="3200" lang="en-US"/>
              <a:t> </a:t>
            </a:r>
            <a:r>
              <a:rPr altLang="en-US" sz="3200" lang="en-US"/>
              <a:t>در داخل بدن میشوند. اما گاه این مواد کارایی خود را از دست می دهند</a:t>
            </a:r>
            <a:r>
              <a:rPr altLang="en-US" sz="3200" lang="en-US"/>
              <a:t> </a:t>
            </a:r>
            <a:r>
              <a:rPr altLang="en-US" sz="3200" lang="en-US"/>
              <a:t> و باعث تجمع رسوب مواد دفعی از بدن میشوند</a:t>
            </a:r>
            <a:r>
              <a:rPr altLang="en-US" sz="3200" lang="en-US"/>
              <a:t> </a:t>
            </a:r>
            <a:r>
              <a:rPr altLang="en-US" sz="3200" lang="en-US"/>
              <a:t>که سرانجام منجر به سنگ کلیه میشوند</a:t>
            </a:r>
            <a:r>
              <a:rPr altLang="en-US" sz="3200" lang="en-US"/>
              <a:t> </a:t>
            </a:r>
            <a:r>
              <a:rPr altLang="en-US" sz="3200" lang="en-US"/>
              <a:t> .</a:t>
            </a:r>
            <a:r>
              <a:rPr altLang="en-US" sz="2400" lang="en-US"/>
              <a:t> </a:t>
            </a:r>
          </a:p>
        </p:txBody>
      </p:sp>
    </p:spTree>
  </p:cSld>
  <p:clrMapOvr>
    <a:masterClrMapping/>
  </p:clrMapOvr>
  <p:transition xmlns:p14="http://schemas.microsoft.com/office/powerpoint/2010/main" spd="fast" advClick="1">
    <p:wheel spokes="1"/>
  </p:transition>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sp>
        <p:nvSpPr>
          <p:cNvPr id="1049058" name=""/>
          <p:cNvSpPr/>
          <p:nvPr/>
        </p:nvSpPr>
        <p:spPr>
          <a:xfrm rot="0">
            <a:off x="914400" y="1619932"/>
            <a:ext cx="7802562" cy="3451448"/>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2- پروسه سنگ سازی مجموعه وقایعی است که منجر به فوق اشباع شدن (</a:t>
            </a:r>
            <a:r>
              <a:rPr altLang="en-US" sz="3200" lang="en-US"/>
              <a:t>supersaturation</a:t>
            </a:r>
            <a:r>
              <a:rPr altLang="en-US" sz="3200" lang="en-US"/>
              <a:t>  ) نمک </a:t>
            </a:r>
            <a:r>
              <a:rPr altLang="en-US" sz="3200" lang="en-US"/>
              <a:t>هایی</a:t>
            </a:r>
            <a:r>
              <a:rPr altLang="en-US" sz="3200" lang="en-US"/>
              <a:t> می گردد که در تشکیل سنگ دخالت دارند</a:t>
            </a:r>
            <a:r>
              <a:rPr altLang="en-US" sz="3200" lang="en-US"/>
              <a:t>. </a:t>
            </a:r>
            <a:br/>
            <a:r>
              <a:rPr altLang="en-US" sz="3200" lang="en-US"/>
              <a:t>این مواد فوق اشباع نیز باعث تشکیل هسته اولیه و </a:t>
            </a:r>
            <a:r>
              <a:rPr altLang="en-US" sz="3200" lang="en-US"/>
              <a:t>کریستالهائی</a:t>
            </a:r>
            <a:r>
              <a:rPr altLang="en-US" sz="3200" lang="en-US"/>
              <a:t> می گردد و تجمع آنها منجر به تشکیل سنگ می شود . </a:t>
            </a:r>
          </a:p>
          <a:p>
            <a:pPr algn="r" lvl="0" rtl="1"/>
            <a:r>
              <a:rPr altLang="en-US" sz="3200" lang="en-US"/>
              <a:t>بعضا هر  2 عامل در ایجاد سنگ </a:t>
            </a:r>
            <a:r>
              <a:rPr altLang="en-US" sz="3200" lang="en-US"/>
              <a:t>مهمند</a:t>
            </a:r>
            <a:r>
              <a:rPr altLang="en-US" sz="3200" lang="en-US"/>
              <a:t>. </a:t>
            </a:r>
          </a:p>
        </p:txBody>
      </p:sp>
    </p:spTree>
  </p:cSld>
  <p:clrMapOvr>
    <a:masterClrMapping/>
  </p:clrMapOvr>
  <p:transition xmlns:p14="http://schemas.microsoft.com/office/powerpoint/2010/main" spd="fast" advClick="1">
    <p:cover dir="d"/>
  </p:transition>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87" name=""/>
        <p:cNvGrpSpPr/>
        <p:nvPr/>
      </p:nvGrpSpPr>
      <p:grpSpPr>
        <a:xfrm rot="0">
          <a:off x="0" y="0"/>
          <a:ext cx="0" cy="0"/>
          <a:chOff x="0" y="0"/>
          <a:chExt cx="0" cy="0"/>
        </a:xfrm>
      </p:grpSpPr>
      <p:sp>
        <p:nvSpPr>
          <p:cNvPr id="1049059" name=""/>
          <p:cNvSpPr/>
          <p:nvPr/>
        </p:nvSpPr>
        <p:spPr>
          <a:xfrm rot="0">
            <a:off x="2133600" y="2377471"/>
            <a:ext cx="5715000" cy="1706183"/>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b="1" sz="5400" lang="en-US">
                <a:solidFill>
                  <a:srgbClr val="CCECFF"/>
                </a:solidFill>
              </a:rPr>
              <a:t>مواد تشکیل دهنده </a:t>
            </a:r>
            <a:r>
              <a:rPr altLang="en-US" b="1" sz="5400" lang="en-US">
                <a:solidFill>
                  <a:srgbClr val="CCECFF"/>
                </a:solidFill>
              </a:rPr>
              <a:t>سنگ</a:t>
            </a:r>
          </a:p>
          <a:p>
            <a:pPr algn="r" lvl="0" rtl="1"/>
            <a:r>
              <a:rPr altLang="en-US" b="1" sz="5400" lang="en-US">
                <a:solidFill>
                  <a:srgbClr val="CCECFF"/>
                </a:solidFill>
              </a:rPr>
              <a:t> </a:t>
            </a:r>
            <a:r>
              <a:rPr altLang="en-US" b="1" sz="5400" lang="en-US">
                <a:solidFill>
                  <a:srgbClr val="CCECFF"/>
                </a:solidFill>
              </a:rPr>
              <a:t>       </a:t>
            </a:r>
            <a:r>
              <a:rPr altLang="en-US" b="1" sz="5400" lang="en-US">
                <a:solidFill>
                  <a:srgbClr val="CCECFF"/>
                </a:solidFill>
              </a:rPr>
              <a:t>کلیه چیست ؟</a:t>
            </a:r>
            <a:r>
              <a:rPr altLang="en-US" sz="5400" lang="en-US">
                <a:solidFill>
                  <a:srgbClr val="FFFF99"/>
                </a:solidFill>
              </a:rPr>
              <a:t> </a:t>
            </a:r>
          </a:p>
        </p:txBody>
      </p:sp>
    </p:spTree>
  </p:cSld>
  <p:clrMapOvr>
    <a:masterClrMapping/>
  </p:clrMapOvr>
  <p:transition xmlns:p14="http://schemas.microsoft.com/office/powerpoint/2010/main" spd="fast" advClick="1">
    <p:wheel spokes="1"/>
  </p:transition>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88" name=""/>
        <p:cNvGrpSpPr/>
        <p:nvPr/>
      </p:nvGrpSpPr>
      <p:grpSpPr>
        <a:xfrm rot="0">
          <a:off x="0" y="0"/>
          <a:ext cx="0" cy="0"/>
          <a:chOff x="0" y="0"/>
          <a:chExt cx="0" cy="0"/>
        </a:xfrm>
      </p:grpSpPr>
      <p:sp>
        <p:nvSpPr>
          <p:cNvPr id="1049060" name=""/>
          <p:cNvSpPr/>
          <p:nvPr/>
        </p:nvSpPr>
        <p:spPr>
          <a:xfrm rot="0">
            <a:off x="533400" y="2020887"/>
            <a:ext cx="8382000" cy="204152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شایعترین مواد تشکیل دهنده سنگ کلیه </a:t>
            </a:r>
            <a:r>
              <a:rPr altLang="en-US" sz="3200" lang="en-US">
                <a:solidFill>
                  <a:srgbClr val="33CCFF"/>
                </a:solidFill>
              </a:rPr>
              <a:t>اسید اگزالیک</a:t>
            </a:r>
            <a:r>
              <a:rPr altLang="en-US" sz="3200" lang="en-US"/>
              <a:t> و </a:t>
            </a:r>
            <a:r>
              <a:rPr altLang="en-US" sz="3200" lang="en-US">
                <a:solidFill>
                  <a:srgbClr val="33CCFF"/>
                </a:solidFill>
              </a:rPr>
              <a:t>اسید ارویک</a:t>
            </a:r>
            <a:r>
              <a:rPr altLang="en-US" sz="3200" lang="en-US"/>
              <a:t> و </a:t>
            </a:r>
            <a:r>
              <a:rPr altLang="en-US" sz="3200" lang="en-US">
                <a:solidFill>
                  <a:srgbClr val="33CCFF"/>
                </a:solidFill>
              </a:rPr>
              <a:t>رسوبات کلسیم</a:t>
            </a:r>
            <a:r>
              <a:rPr altLang="en-US" sz="3200" lang="en-US"/>
              <a:t> سه نوع یون (مواد رسوبی) هستند هر گاه </a:t>
            </a:r>
            <a:r>
              <a:rPr altLang="en-US" sz="3200" lang="en-US"/>
              <a:t>چگالی این مواد در داخل ادرار فردی</a:t>
            </a:r>
            <a:r>
              <a:rPr altLang="en-US" sz="3200" lang="en-US"/>
              <a:t> </a:t>
            </a:r>
            <a:r>
              <a:rPr altLang="en-US" sz="3200" lang="en-US"/>
              <a:t>بالا میرود و بدن وی مستعد ساختن سنگ می گردد. </a:t>
            </a:r>
          </a:p>
        </p:txBody>
      </p:sp>
    </p:spTree>
  </p:cSld>
  <p:clrMapOvr>
    <a:masterClrMapping/>
  </p:clrMapOvr>
  <p:transition xmlns:p14="http://schemas.microsoft.com/office/powerpoint/2010/main" spd="fast" advClick="1">
    <p:cover dir="d"/>
  </p:transition>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89" name=""/>
        <p:cNvGrpSpPr/>
        <p:nvPr/>
      </p:nvGrpSpPr>
      <p:grpSpPr>
        <a:xfrm rot="0">
          <a:off x="0" y="0"/>
          <a:ext cx="0" cy="0"/>
          <a:chOff x="0" y="0"/>
          <a:chExt cx="0" cy="0"/>
        </a:xfrm>
      </p:grpSpPr>
      <p:sp>
        <p:nvSpPr>
          <p:cNvPr id="1049061" name=""/>
          <p:cNvSpPr/>
          <p:nvPr/>
        </p:nvSpPr>
        <p:spPr>
          <a:xfrm rot="0">
            <a:off x="1524000" y="2065020"/>
            <a:ext cx="5483225" cy="2270760"/>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400" lang="en-US"/>
              <a:t>عوامل‌ </a:t>
            </a:r>
            <a:r>
              <a:rPr altLang="en-US" sz="4400" lang="en-US"/>
              <a:t>مستعد کننده در ایجاد                 </a:t>
            </a:r>
          </a:p>
          <a:p>
            <a:pPr algn="r" lvl="0" rtl="1"/>
            <a:r>
              <a:rPr altLang="en-US" sz="4400" lang="en-US"/>
              <a:t>          </a:t>
            </a:r>
          </a:p>
          <a:p>
            <a:pPr algn="r" lvl="0" rtl="1"/>
            <a:r>
              <a:rPr altLang="en-US" sz="4400" lang="en-US"/>
              <a:t>         سنگ کلیه </a:t>
            </a:r>
            <a:r>
              <a:rPr altLang="en-US" sz="4400" lang="en-US"/>
              <a:t>:</a:t>
            </a:r>
            <a:r>
              <a:rPr altLang="en-US" sz="4400" lang="en-US"/>
              <a:t> </a:t>
            </a:r>
          </a:p>
        </p:txBody>
      </p:sp>
    </p:spTree>
  </p:cSld>
  <p:clrMapOvr>
    <a:masterClrMapping/>
  </p:clrMapOvr>
  <p:transition xmlns:p14="http://schemas.microsoft.com/office/powerpoint/2010/main" spd="fast" advClick="1">
    <p:comb dir="horz"/>
  </p:transition>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90" name=""/>
        <p:cNvGrpSpPr/>
        <p:nvPr/>
      </p:nvGrpSpPr>
      <p:grpSpPr>
        <a:xfrm rot="0">
          <a:off x="0" y="0"/>
          <a:ext cx="0" cy="0"/>
          <a:chOff x="0" y="0"/>
          <a:chExt cx="0" cy="0"/>
        </a:xfrm>
      </p:grpSpPr>
      <p:sp>
        <p:nvSpPr>
          <p:cNvPr id="1049062" name=""/>
          <p:cNvSpPr/>
          <p:nvPr/>
        </p:nvSpPr>
        <p:spPr>
          <a:xfrm rot="0">
            <a:off x="762000" y="1141412"/>
            <a:ext cx="7707312" cy="435927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br/>
            <a:r>
              <a:rPr altLang="en-US" sz="3200" lang="en-US"/>
              <a:t>- </a:t>
            </a:r>
            <a:r>
              <a:rPr altLang="en-US" sz="3600" lang="en-US"/>
              <a:t>رژيم‌</a:t>
            </a:r>
            <a:r>
              <a:rPr altLang="en-US" sz="3200" lang="en-US"/>
              <a:t> غذايي‌ نامتناسب‌ (مصرف‌ بيش‌ از حد كلسيم‌)</a:t>
            </a:r>
            <a:br/>
            <a:r>
              <a:rPr altLang="en-US" sz="3200" lang="en-US"/>
              <a:t>- سابقه‌ خانوادگي‌ سنگ‌ كليه‌ </a:t>
            </a:r>
            <a:br/>
            <a:r>
              <a:rPr altLang="en-US" sz="3200" lang="en-US"/>
              <a:t>- پركاري‌ پاراتيروييد </a:t>
            </a:r>
            <a:br/>
            <a:r>
              <a:rPr altLang="en-US" sz="3200" lang="en-US"/>
              <a:t>- در بستر افتادن‌ طولاني‌ مدت‌ به‌ هر دليل‌ </a:t>
            </a:r>
            <a:br/>
            <a:br/>
            <a:r>
              <a:rPr altLang="en-US" b="1" sz="2800" lang="en-US"/>
              <a:t>عفونت های ادراری و شغل های بی حرکت مثل کارمندان و </a:t>
            </a:r>
            <a:r>
              <a:rPr altLang="en-US" b="1" sz="2800" lang="en-US"/>
              <a:t>رانندگانی</a:t>
            </a:r>
            <a:r>
              <a:rPr altLang="en-US" b="1" sz="2800" lang="en-US"/>
              <a:t> که مدت زیادی ثابت روی صندلی می نشینند و همچنین مناطق جغرافیایی جز عوامل سنگ ساز </a:t>
            </a:r>
            <a:r>
              <a:rPr altLang="en-US" sz="2800" lang="en-US"/>
              <a:t>كليه‌</a:t>
            </a:r>
            <a:r>
              <a:rPr altLang="en-US" b="1" sz="2800" lang="en-US"/>
              <a:t> محسوب میشوند .</a:t>
            </a:r>
            <a:r>
              <a:rPr altLang="en-US" sz="2800" lang="en-US"/>
              <a:t> </a:t>
            </a:r>
          </a:p>
        </p:txBody>
      </p:sp>
    </p:spTree>
  </p:cSld>
  <p:clrMapOvr>
    <a:masterClrMapping/>
  </p:clrMapOvr>
  <p:transition xmlns:p14="http://schemas.microsoft.com/office/powerpoint/2010/main" spd="fast" advClick="1">
    <p:push dir="r"/>
  </p:transition>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54" name=""/>
        <p:cNvGrpSpPr/>
        <p:nvPr/>
      </p:nvGrpSpPr>
      <p:grpSpPr>
        <a:xfrm rot="0">
          <a:off x="0" y="0"/>
          <a:ext cx="0" cy="0"/>
          <a:chOff x="0" y="0"/>
          <a:chExt cx="0" cy="0"/>
        </a:xfrm>
      </p:grpSpPr>
      <p:sp>
        <p:nvSpPr>
          <p:cNvPr id="1049017" name=""/>
          <p:cNvSpPr/>
          <p:nvPr>
            <p:ph type="body" sz="half" idx="1"/>
          </p:nvPr>
        </p:nvSpPr>
        <p:spPr>
          <a:xfrm rot="0">
            <a:off x="533400" y="304800"/>
            <a:ext cx="4648200" cy="1676400"/>
          </a:xfrm>
          <a:prstGeom prst="rect"/>
          <a:noFill/>
          <a:ln>
            <a:noFill/>
          </a:ln>
        </p:spPr>
        <p:txBody>
          <a:bodyPr bIns="45720" lIns="91440" rIns="91440" tIns="45720"/>
          <a:lstStyle>
            <a:lvl1pPr marL="342900">
              <a:lnSpc>
                <a:spcPct val="100000"/>
              </a:lnSpc>
              <a:spcBef>
                <a:spcPct val="20000"/>
              </a:spcBef>
              <a:spcAft>
                <a:spcPct val="0"/>
              </a:spcAft>
              <a:buClr>
                <a:schemeClr val="hlink"/>
              </a:buClr>
              <a:buFont typeface="Wingdings" pitchFamily="2" charset="2"/>
              <a:buBlip>
                <a:blip xmlns:r="http://schemas.openxmlformats.org/officeDocument/2006/relationships" r:embed="rId1"/>
              </a:buBlip>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hlink"/>
              </a:buClr>
              <a:buFont typeface="Wingdings" pitchFamily="2" charset="2"/>
              <a:buBlip>
                <a:blip xmlns:r="http://schemas.openxmlformats.org/officeDocument/2006/relationships" r:embed="rId1"/>
              </a:buBlip>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hlink"/>
              </a:buClr>
              <a:buFont typeface="Wingdings" pitchFamily="2" charset="2"/>
              <a:buBlip>
                <a:blip xmlns:r="http://schemas.openxmlformats.org/officeDocument/2006/relationships" r:embed="rId1"/>
              </a:buBlip>
              <a:defRPr sz="1800">
                <a:solidFill>
                  <a:schemeClr val="dk1"/>
                </a:solidFill>
              </a:defRPr>
            </a:lvl5pPr>
          </a:lstStyle>
          <a:p>
            <a:pPr algn="just" lvl="0">
              <a:buNone/>
            </a:pPr>
            <a:r>
              <a:t>	Life is like riding a bicycle, to keep your balance, you must keep moving!</a:t>
            </a:r>
          </a:p>
        </p:txBody>
      </p:sp>
      <p:sp>
        <p:nvSpPr>
          <p:cNvPr id="1049018" name=""/>
          <p:cNvSpPr/>
          <p:nvPr>
            <p:ph type="body" sz="half" idx="2"/>
          </p:nvPr>
        </p:nvSpPr>
        <p:spPr>
          <a:xfrm rot="0">
            <a:off x="4191000" y="4038600"/>
            <a:ext cx="4648200" cy="2209800"/>
          </a:xfrm>
          <a:prstGeom prst="rect"/>
          <a:noFill/>
          <a:ln>
            <a:noFill/>
          </a:ln>
        </p:spPr>
        <p:txBody>
          <a:bodyPr bIns="45720" lIns="91440" rIns="91440" tIns="45720"/>
          <a:lstStyle>
            <a:lvl1pPr marL="342900">
              <a:lnSpc>
                <a:spcPct val="100000"/>
              </a:lnSpc>
              <a:spcBef>
                <a:spcPct val="20000"/>
              </a:spcBef>
              <a:spcAft>
                <a:spcPct val="0"/>
              </a:spcAft>
              <a:buClr>
                <a:schemeClr val="hlink"/>
              </a:buClr>
              <a:buFont typeface="Wingdings" pitchFamily="2" charset="2"/>
              <a:buBlip>
                <a:blip xmlns:r="http://schemas.openxmlformats.org/officeDocument/2006/relationships" r:embed="rId1"/>
              </a:buBlip>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hlink"/>
              </a:buClr>
              <a:buFont typeface="Wingdings" pitchFamily="2" charset="2"/>
              <a:buBlip>
                <a:blip xmlns:r="http://schemas.openxmlformats.org/officeDocument/2006/relationships" r:embed="rId1"/>
              </a:buBlip>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hlink"/>
              </a:buClr>
              <a:buFont typeface="Wingdings" pitchFamily="2" charset="2"/>
              <a:buBlip>
                <a:blip xmlns:r="http://schemas.openxmlformats.org/officeDocument/2006/relationships" r:embed="rId1"/>
              </a:buBlip>
              <a:defRPr sz="1800">
                <a:solidFill>
                  <a:schemeClr val="dk1"/>
                </a:solidFill>
              </a:defRPr>
            </a:lvl5pPr>
          </a:lstStyle>
          <a:p>
            <a:pPr algn="just" lvl="0" rtl="1">
              <a:buNone/>
            </a:pPr>
            <a:r>
              <a:rPr altLang="en-US" lang="en-US"/>
              <a:t>	زندگی</a:t>
            </a:r>
            <a:r>
              <a:rPr altLang="en-US" lang="en-US"/>
              <a:t> مثل دوچرخه سواری است. اگر حرکت نکنی، </a:t>
            </a:r>
            <a:r>
              <a:rPr altLang="en-US" lang="en-US"/>
              <a:t>تعادلت</a:t>
            </a:r>
            <a:r>
              <a:rPr altLang="en-US" lang="en-US"/>
              <a:t> را از دست می دهی!</a:t>
            </a:r>
          </a:p>
          <a:p>
            <a:pPr algn="just" lvl="0" rtl="1">
              <a:buNone/>
            </a:pPr>
            <a:r>
              <a:rPr altLang="zh-CN" lang="en-US"/>
              <a:t>@</a:t>
            </a:r>
            <a:r>
              <a:rPr altLang="zh-CN" lang="en-US"/>
              <a:t>p</a:t>
            </a:r>
            <a:r>
              <a:rPr altLang="zh-CN" lang="en-US"/>
              <a:t>d</a:t>
            </a:r>
            <a:r>
              <a:rPr altLang="zh-CN" lang="en-US"/>
              <a:t>f</a:t>
            </a:r>
            <a:r>
              <a:rPr altLang="zh-CN" lang="en-US"/>
              <a:t>_</a:t>
            </a:r>
            <a:r>
              <a:rPr altLang="zh-CN" lang="en-US"/>
              <a:t>s</a:t>
            </a:r>
            <a:r>
              <a:rPr altLang="zh-CN" lang="en-US"/>
              <a:t>p</a:t>
            </a:r>
            <a:r>
              <a:rPr altLang="zh-CN" lang="en-US"/>
              <a:t>o</a:t>
            </a:r>
            <a:r>
              <a:rPr altLang="zh-CN" lang="en-US"/>
              <a:t>r</a:t>
            </a:r>
            <a:r>
              <a:rPr altLang="zh-CN" lang="en-US"/>
              <a:t>t</a:t>
            </a:r>
            <a:r>
              <a:rPr altLang="zh-CN" lang="en-US"/>
              <a:t>_</a:t>
            </a:r>
            <a:r>
              <a:rPr altLang="zh-CN" lang="en-US"/>
              <a:t>m</a:t>
            </a:r>
            <a:r>
              <a:rPr altLang="zh-CN" lang="en-US"/>
              <a:t>a</a:t>
            </a:r>
            <a:r>
              <a:rPr altLang="zh-CN" lang="en-US"/>
              <a:t>n</a:t>
            </a:r>
            <a:r>
              <a:rPr altLang="zh-CN" lang="en-US"/>
              <a:t>s</a:t>
            </a:r>
            <a:r>
              <a:rPr altLang="zh-CN" lang="en-US"/>
              <a:t>o</a:t>
            </a:r>
            <a:r>
              <a:rPr altLang="zh-CN" lang="en-US"/>
              <a:t>r</a:t>
            </a:r>
            <a:r>
              <a:rPr altLang="zh-CN" lang="en-US"/>
              <a:t>i</a:t>
            </a:r>
            <a:endParaRPr altLang="en-US" lang="zh-CN"/>
          </a:p>
        </p:txBody>
      </p:sp>
    </p:spTree>
  </p:cSld>
  <p:clrMapOvr>
    <a:masterClrMapping/>
  </p:clrMapOvr>
  <p:timing>
    <p:tnLst>
      <p:par>
        <p:cTn dur="indefinite" id="1" nodeType="tmRoot">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49017">
                                            <p:txEl>
                                              <p:charRg st="0" end="76"/>
                                            </p:txEl>
                                          </p:spTgt>
                                        </p:tgtEl>
                                        <p:attrNameLst>
                                          <p:attrName>style.visibility</p:attrName>
                                        </p:attrNameLst>
                                      </p:cBhvr>
                                      <p:to>
                                        <p:strVal val="visible"/>
                                      </p:to>
                                    </p:set>
                                    <p:animEffect transition="in" filter="fade">
                                      <p:cBhvr>
                                        <p:cTn dur="2000" id="7"/>
                                        <p:tgtEl>
                                          <p:spTgt spid="1049017">
                                            <p:txEl>
                                              <p:charRg st="0" end="76"/>
                                            </p:txEl>
                                          </p:spTgt>
                                        </p:tgtEl>
                                      </p:cBhvr>
                                    </p:animEffect>
                                  </p:childTnLst>
                                </p:cTn>
                              </p:par>
                              <p:par>
                                <p:cTn fill="hold" id="8" nodeType="withEffect" presetClass="entr" presetID="10" presetSubtype="0">
                                  <p:stCondLst>
                                    <p:cond delay="0"/>
                                  </p:stCondLst>
                                  <p:childTnLst>
                                    <p:set>
                                      <p:cBhvr>
                                        <p:cTn dur="1" fill="hold" id="9">
                                          <p:stCondLst>
                                            <p:cond delay="0"/>
                                          </p:stCondLst>
                                        </p:cTn>
                                        <p:tgtEl>
                                          <p:spTgt spid="1049018">
                                            <p:txEl>
                                              <p:charRg st="0" end="69"/>
                                            </p:txEl>
                                          </p:spTgt>
                                        </p:tgtEl>
                                        <p:attrNameLst>
                                          <p:attrName>style.visibility</p:attrName>
                                        </p:attrNameLst>
                                      </p:cBhvr>
                                      <p:to>
                                        <p:strVal val="visible"/>
                                      </p:to>
                                    </p:set>
                                    <p:animEffect transition="in" filter="fade">
                                      <p:cBhvr>
                                        <p:cTn dur="2000" id="10"/>
                                        <p:tgtEl>
                                          <p:spTgt spid="1049018">
                                            <p:txEl>
                                              <p:charRg st="0" end="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91" name=""/>
        <p:cNvGrpSpPr/>
        <p:nvPr/>
      </p:nvGrpSpPr>
      <p:grpSpPr>
        <a:xfrm rot="0">
          <a:off x="0" y="0"/>
          <a:ext cx="0" cy="0"/>
          <a:chOff x="0" y="0"/>
          <a:chExt cx="0" cy="0"/>
        </a:xfrm>
      </p:grpSpPr>
      <p:sp>
        <p:nvSpPr>
          <p:cNvPr id="1049063" name=""/>
          <p:cNvSpPr/>
          <p:nvPr/>
        </p:nvSpPr>
        <p:spPr>
          <a:xfrm rot="0">
            <a:off x="2057400" y="2590800"/>
            <a:ext cx="6134100" cy="793211"/>
          </a:xfrm>
          <a:prstGeom prst="rect"/>
          <a:noFill/>
          <a:ln>
            <a:noFill/>
          </a:ln>
        </p:spPr>
        <p:txBody>
          <a:bodyP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sz="4800" lang="en-US">
                <a:effectLst>
                  <a:outerShdw algn="tl" blurRad="38100" dir="2700000" dist="38100">
                    <a:srgbClr val="C0C0C0"/>
                  </a:outerShdw>
                </a:effectLst>
              </a:rPr>
              <a:t>انواع سنگ ها از نظر </a:t>
            </a:r>
            <a:r>
              <a:rPr altLang="en-US" sz="4800" lang="en-US">
                <a:solidFill>
                  <a:srgbClr val="0099FF"/>
                </a:solidFill>
                <a:effectLst>
                  <a:outerShdw algn="tl" blurRad="38100" dir="2700000" dist="38100">
                    <a:srgbClr val="C0C0C0"/>
                  </a:outerShdw>
                </a:effectLst>
              </a:rPr>
              <a:t>اندازه</a:t>
            </a:r>
            <a:r>
              <a:rPr altLang="en-US" sz="4800" lang="en-US">
                <a:effectLst>
                  <a:outerShdw algn="tl" blurRad="38100" dir="2700000" dist="38100">
                    <a:srgbClr val="C0C0C0"/>
                  </a:outerShdw>
                </a:effectLst>
              </a:rPr>
              <a:t> :</a:t>
            </a:r>
          </a:p>
        </p:txBody>
      </p:sp>
    </p:spTree>
  </p:cSld>
  <p:clrMapOvr>
    <a:masterClrMapping/>
  </p:clrMapOvr>
  <p:transition xmlns:p14="http://schemas.microsoft.com/office/powerpoint/2010/main" spd="fast" advClick="1">
    <p:comb dir="horz"/>
  </p:transition>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92" name=""/>
        <p:cNvGrpSpPr/>
        <p:nvPr/>
      </p:nvGrpSpPr>
      <p:grpSpPr>
        <a:xfrm rot="0">
          <a:off x="0" y="0"/>
          <a:ext cx="0" cy="0"/>
          <a:chOff x="0" y="0"/>
          <a:chExt cx="0" cy="0"/>
        </a:xfrm>
      </p:grpSpPr>
      <p:sp>
        <p:nvSpPr>
          <p:cNvPr id="1049064" name=""/>
          <p:cNvSpPr/>
          <p:nvPr/>
        </p:nvSpPr>
        <p:spPr>
          <a:xfrm rot="0">
            <a:off x="609600" y="1143000"/>
            <a:ext cx="8001000" cy="204152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1- </a:t>
            </a:r>
            <a:r>
              <a:rPr altLang="en-US" sz="3200" lang="en-US">
                <a:solidFill>
                  <a:srgbClr val="00CC99"/>
                </a:solidFill>
              </a:rPr>
              <a:t>سنگ‌هاي‌ كوچك‌</a:t>
            </a:r>
            <a:r>
              <a:rPr altLang="en-US" sz="3200" lang="en-US"/>
              <a:t> :</a:t>
            </a:r>
          </a:p>
          <a:p>
            <a:pPr algn="r" lvl="0" rtl="1"/>
            <a:r>
              <a:rPr altLang="en-US" sz="3200" lang="en-US"/>
              <a:t>به‌ آساني‌ همراه‌ ادرار از طريق‌ حالب‌ دفع‌ مي‌گردند.</a:t>
            </a:r>
          </a:p>
          <a:p>
            <a:pPr algn="r" lvl="0" rtl="1"/>
            <a:r>
              <a:rPr altLang="en-US" sz="3200" lang="en-US"/>
              <a:t> </a:t>
            </a:r>
            <a:r>
              <a:rPr altLang="en-US" sz="3200" lang="en-US"/>
              <a:t>)</a:t>
            </a:r>
            <a:r>
              <a:rPr altLang="en-US" sz="3200" lang="en-US"/>
              <a:t>کمتر از </a:t>
            </a:r>
            <a:r>
              <a:rPr altLang="en-US" sz="3200" lang="en-US"/>
              <a:t>/7</a:t>
            </a:r>
            <a:r>
              <a:rPr altLang="en-US" sz="3200" lang="en-US"/>
              <a:t> </a:t>
            </a:r>
            <a:r>
              <a:rPr altLang="en-US" sz="3200" lang="en-US"/>
              <a:t>(cm</a:t>
            </a:r>
          </a:p>
          <a:p>
            <a:pPr algn="r" lvl="0" rtl="1"/>
            <a:endParaRPr altLang="en-US" sz="3200" lang="en-US"/>
          </a:p>
        </p:txBody>
      </p:sp>
      <p:pic>
        <p:nvPicPr>
          <p:cNvPr id="2097160" name=""/>
          <p:cNvPicPr>
            <a:picLocks/>
          </p:cNvPicPr>
          <p:nvPr/>
        </p:nvPicPr>
        <p:blipFill>
          <a:blip xmlns:r="http://schemas.openxmlformats.org/officeDocument/2006/relationships" r:embed="rId1"/>
          <a:srcRect l="0" t="0" r="0" b="0"/>
          <a:stretch>
            <a:fillRect/>
          </a:stretch>
        </p:blipFill>
        <p:spPr>
          <a:xfrm rot="0">
            <a:off x="1295400" y="3581400"/>
            <a:ext cx="6324600" cy="3276600"/>
          </a:xfrm>
          <a:prstGeom prst="rect"/>
          <a:noFill/>
          <a:ln>
            <a:noFill/>
          </a:ln>
        </p:spPr>
      </p:pic>
    </p:spTree>
  </p:cSld>
  <p:clrMapOvr>
    <a:masterClrMapping/>
  </p:clrMapOvr>
  <p:transition xmlns:p14="http://schemas.microsoft.com/office/powerpoint/2010/main" spd="fast" advClick="1">
    <p:comb dir="horz"/>
  </p:transition>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93" name=""/>
        <p:cNvGrpSpPr/>
        <p:nvPr/>
      </p:nvGrpSpPr>
      <p:grpSpPr>
        <a:xfrm rot="0">
          <a:off x="0" y="0"/>
          <a:ext cx="0" cy="0"/>
          <a:chOff x="0" y="0"/>
          <a:chExt cx="0" cy="0"/>
        </a:xfrm>
      </p:grpSpPr>
      <p:sp>
        <p:nvSpPr>
          <p:cNvPr id="1049065" name=""/>
          <p:cNvSpPr/>
          <p:nvPr/>
        </p:nvSpPr>
        <p:spPr>
          <a:xfrm rot="0">
            <a:off x="0" y="1219200"/>
            <a:ext cx="8686800" cy="2528887"/>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 2- </a:t>
            </a:r>
            <a:r>
              <a:rPr altLang="en-US" sz="3200" lang="en-US">
                <a:solidFill>
                  <a:srgbClr val="00CC99"/>
                </a:solidFill>
              </a:rPr>
              <a:t>سنگ‌هاي‌ بزرگ‌</a:t>
            </a:r>
            <a:r>
              <a:rPr altLang="en-US" sz="3200" lang="en-US">
                <a:solidFill>
                  <a:srgbClr val="00CC99"/>
                </a:solidFill>
              </a:rPr>
              <a:t> :</a:t>
            </a:r>
            <a:r>
              <a:rPr altLang="en-US" sz="3200" lang="en-US"/>
              <a:t>(بزرگتر از 1</a:t>
            </a:r>
            <a:r>
              <a:rPr altLang="en-US" sz="3200" lang="en-US"/>
              <a:t>cm</a:t>
            </a:r>
            <a:r>
              <a:rPr altLang="en-US" sz="3200" lang="en-US"/>
              <a:t>)</a:t>
            </a:r>
          </a:p>
          <a:p>
            <a:pPr algn="r" lvl="0" rtl="1"/>
            <a:endParaRPr altLang="en-US" sz="3200" lang="en-US"/>
          </a:p>
          <a:p>
            <a:pPr algn="r" lvl="0" rtl="1"/>
            <a:endParaRPr altLang="en-US" sz="3200" lang="en-US"/>
          </a:p>
          <a:p>
            <a:pPr algn="r" lvl="0" rtl="1"/>
            <a:r>
              <a:rPr altLang="en-US" sz="3200" lang="en-US"/>
              <a:t> معمولاً در كليه‌ مانده‌ و بدون‌ علامتند، هرچند كه‌ مي‌توانند به‌ كليه‌ آسيب‌ بزنند</a:t>
            </a:r>
            <a:r>
              <a:rPr altLang="en-US" sz="3200" lang="en-US"/>
              <a:t>.</a:t>
            </a:r>
            <a:r>
              <a:rPr altLang="en-US" sz="3200" lang="en-US"/>
              <a:t> </a:t>
            </a:r>
          </a:p>
        </p:txBody>
      </p:sp>
    </p:spTree>
  </p:cSld>
  <p:clrMapOvr>
    <a:masterClrMapping/>
  </p:clrMapOvr>
  <p:transition xmlns:p14="http://schemas.microsoft.com/office/powerpoint/2010/main" spd="fast" advClick="1">
    <p:wipe dir="d"/>
  </p:transition>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94" name=""/>
        <p:cNvGrpSpPr/>
        <p:nvPr/>
      </p:nvGrpSpPr>
      <p:grpSpPr>
        <a:xfrm rot="0">
          <a:off x="0" y="0"/>
          <a:ext cx="0" cy="0"/>
          <a:chOff x="0" y="0"/>
          <a:chExt cx="0" cy="0"/>
        </a:xfrm>
      </p:grpSpPr>
      <p:sp>
        <p:nvSpPr>
          <p:cNvPr id="1049066" name=""/>
          <p:cNvSpPr/>
          <p:nvPr/>
        </p:nvSpPr>
        <p:spPr>
          <a:xfrm rot="0">
            <a:off x="609600" y="1447800"/>
            <a:ext cx="8077200" cy="4410583"/>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solidFill>
                  <a:srgbClr val="00CC99"/>
                </a:solidFill>
              </a:rPr>
              <a:t>3- </a:t>
            </a:r>
            <a:r>
              <a:rPr altLang="en-US" sz="3200" lang="en-US">
                <a:solidFill>
                  <a:srgbClr val="00CC99"/>
                </a:solidFill>
              </a:rPr>
              <a:t>سنگ‌هاي‌ بين‌ اين‌ دو اندازه‌</a:t>
            </a:r>
            <a:r>
              <a:rPr altLang="en-US" sz="3200" lang="en-US">
                <a:solidFill>
                  <a:srgbClr val="00CC99"/>
                </a:solidFill>
              </a:rPr>
              <a:t> :(1</a:t>
            </a:r>
            <a:r>
              <a:rPr altLang="en-US" sz="3200" lang="en-US">
                <a:solidFill>
                  <a:srgbClr val="00CC99"/>
                </a:solidFill>
              </a:rPr>
              <a:t>cm</a:t>
            </a:r>
            <a:r>
              <a:rPr altLang="en-US" sz="3200" lang="en-US">
                <a:solidFill>
                  <a:srgbClr val="00CC99"/>
                </a:solidFill>
              </a:rPr>
              <a:t>- 7/)</a:t>
            </a:r>
          </a:p>
          <a:p>
            <a:pPr algn="r" lvl="0" rtl="1"/>
            <a:r>
              <a:rPr altLang="en-US" sz="3200" lang="en-US"/>
              <a:t> كه‌ از طرفي‌ </a:t>
            </a:r>
            <a:r>
              <a:rPr altLang="en-US" sz="3200" lang="en-US"/>
              <a:t> به خاطر کوچک </a:t>
            </a:r>
            <a:r>
              <a:rPr altLang="en-US" sz="3200" lang="en-US"/>
              <a:t>بودنشان</a:t>
            </a:r>
            <a:r>
              <a:rPr altLang="en-US" sz="3200" lang="en-US"/>
              <a:t> </a:t>
            </a:r>
            <a:r>
              <a:rPr altLang="en-US" sz="3200" lang="en-US"/>
              <a:t>قابليت‌ ورود به‌ حالب‌ را داشته‌ و از طرف‌ ديگر به‌ اندازه‌ كافي‌ كوچك‌ </a:t>
            </a:r>
          </a:p>
          <a:p>
            <a:pPr algn="r" lvl="0" rtl="1"/>
            <a:r>
              <a:rPr altLang="en-US" sz="3200" lang="en-US"/>
              <a:t>نيستند تا عبور آنها از حالب‌ به‌ آساني‌ صورت‌ گيرد </a:t>
            </a:r>
            <a:r>
              <a:rPr altLang="en-US" sz="3200" lang="en-US"/>
              <a:t>و حرکت آنها </a:t>
            </a:r>
            <a:r>
              <a:rPr altLang="en-US" sz="3200" lang="en-US"/>
              <a:t>باعث‌ ايجاد درد شديد مي‌گردند. </a:t>
            </a:r>
          </a:p>
          <a:p>
            <a:pPr algn="r" lvl="0" rtl="1"/>
            <a:r>
              <a:rPr altLang="en-US" sz="3200" lang="en-US"/>
              <a:t>اين‌ سنگ‌ها معمولاً در طي‌ چند روز دفع‌ مي‌گردند. چنانچه‌ حركت‌ سنگ‌ متوقف‌ شده‌ و باعث‌ انسداد ادراري‌ گردد، براي‌ پيشگيري‌ از آسيب‌ بيشتر كليه‌ بايد</a:t>
            </a:r>
            <a:r>
              <a:rPr altLang="en-US" sz="3200" lang="en-US"/>
              <a:t> با کمک اعمال جراحی </a:t>
            </a:r>
            <a:r>
              <a:rPr altLang="en-US" sz="3200" lang="en-US"/>
              <a:t> خارج‌ گردد</a:t>
            </a:r>
            <a:r>
              <a:rPr altLang="en-US" sz="3200" lang="en-US"/>
              <a:t>.</a:t>
            </a:r>
            <a:r>
              <a:rPr altLang="en-US" sz="3200" lang="en-US"/>
              <a:t> </a:t>
            </a:r>
          </a:p>
        </p:txBody>
      </p:sp>
    </p:spTree>
  </p:cSld>
  <p:clrMapOvr>
    <a:masterClrMapping/>
  </p:clrMapOvr>
  <p:transition xmlns:p14="http://schemas.microsoft.com/office/powerpoint/2010/main" spd="fast" advClick="1">
    <p:split dir="in" orient="vert"/>
  </p:transition>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95" name=""/>
        <p:cNvGrpSpPr/>
        <p:nvPr/>
      </p:nvGrpSpPr>
      <p:grpSpPr>
        <a:xfrm rot="0">
          <a:off x="0" y="0"/>
          <a:ext cx="0" cy="0"/>
          <a:chOff x="0" y="0"/>
          <a:chExt cx="0" cy="0"/>
        </a:xfrm>
      </p:grpSpPr>
      <p:sp>
        <p:nvSpPr>
          <p:cNvPr id="1049067" name=""/>
          <p:cNvSpPr/>
          <p:nvPr/>
        </p:nvSpPr>
        <p:spPr>
          <a:xfrm rot="0">
            <a:off x="3048000" y="2819400"/>
            <a:ext cx="3221037" cy="701675"/>
          </a:xfrm>
          <a:prstGeom prst="rect"/>
          <a:noFill/>
          <a:ln>
            <a:noFill/>
          </a:ln>
        </p:spPr>
        <p:txBody>
          <a:bodyPr anchor="ct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000" lang="en-US"/>
              <a:t>عوارض احتمالي</a:t>
            </a:r>
            <a:r>
              <a:rPr altLang="en-US" sz="4000" lang="en-US"/>
              <a:t>:</a:t>
            </a:r>
            <a:r>
              <a:rPr altLang="en-US" sz="4000" lang="en-US"/>
              <a:t> </a:t>
            </a:r>
          </a:p>
        </p:txBody>
      </p:sp>
    </p:spTree>
  </p:cSld>
  <p:clrMapOvr>
    <a:masterClrMapping/>
  </p:clrMapOvr>
  <p:transition xmlns:p14="http://schemas.microsoft.com/office/powerpoint/2010/main" spd="fast" advClick="1">
    <p:fade/>
  </p:transition>
  <p:timing/>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96" name=""/>
        <p:cNvGrpSpPr/>
        <p:nvPr/>
      </p:nvGrpSpPr>
      <p:grpSpPr>
        <a:xfrm rot="0">
          <a:off x="0" y="0"/>
          <a:ext cx="0" cy="0"/>
          <a:chOff x="0" y="0"/>
          <a:chExt cx="0" cy="0"/>
        </a:xfrm>
      </p:grpSpPr>
      <p:sp>
        <p:nvSpPr>
          <p:cNvPr id="1049068" name=""/>
          <p:cNvSpPr/>
          <p:nvPr/>
        </p:nvSpPr>
        <p:spPr>
          <a:xfrm rot="0">
            <a:off x="533400" y="1876047"/>
            <a:ext cx="8382000" cy="2650293"/>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indent="-342900" lvl="0" marL="342900" rtl="1">
              <a:buFontTx/>
              <a:buAutoNum type="arabicPeriod" startAt="1"/>
            </a:pPr>
            <a:r>
              <a:rPr altLang="en-US" sz="3200" lang="en-US"/>
              <a:t> </a:t>
            </a:r>
            <a:r>
              <a:rPr altLang="en-US" sz="3200" lang="en-US"/>
              <a:t> UTI     </a:t>
            </a:r>
            <a:r>
              <a:rPr altLang="en-US" sz="3200" lang="en-US"/>
              <a:t>               </a:t>
            </a:r>
            <a:r>
              <a:rPr altLang="en-US" sz="3200" lang="en-US"/>
              <a:t>عفونت دستگاه ادراري</a:t>
            </a:r>
          </a:p>
          <a:p>
            <a:pPr algn="r" indent="-342900" lvl="0" marL="342900" rtl="1"/>
            <a:r>
              <a:rPr altLang="en-US" sz="3200" lang="en-US"/>
              <a:t>  </a:t>
            </a:r>
          </a:p>
          <a:p>
            <a:pPr algn="r" indent="-342900" lvl="0" marL="342900" rtl="1">
              <a:buFontTx/>
              <a:buAutoNum type="arabicPeriod" startAt="2"/>
            </a:pPr>
            <a:r>
              <a:rPr altLang="en-US" sz="3200" lang="en-US"/>
              <a:t> RECURRENT </a:t>
            </a:r>
            <a:r>
              <a:rPr altLang="en-US" sz="3200" lang="en-US"/>
              <a:t>   </a:t>
            </a:r>
            <a:r>
              <a:rPr altLang="en-US" sz="3200" lang="en-US"/>
              <a:t>عود</a:t>
            </a:r>
            <a:r>
              <a:rPr altLang="en-US" sz="3200" lang="en-US"/>
              <a:t> مجدد</a:t>
            </a:r>
            <a:r>
              <a:rPr altLang="en-US" sz="3200" lang="en-US"/>
              <a:t> سنگ</a:t>
            </a:r>
            <a:r>
              <a:rPr altLang="en-US" sz="3200" lang="en-US"/>
              <a:t> </a:t>
            </a:r>
          </a:p>
          <a:p>
            <a:pPr algn="r" indent="-342900" lvl="0" marL="342900" rtl="1">
              <a:buFontTx/>
              <a:buAutoNum type="arabicPeriod" startAt="2"/>
            </a:pPr>
            <a:endParaRPr altLang="en-US" sz="3200" lang="en-US"/>
          </a:p>
          <a:p>
            <a:pPr algn="r" indent="-342900" lvl="0" marL="342900" rtl="1">
              <a:buFontTx/>
              <a:buAutoNum type="arabicPeriod" startAt="2"/>
            </a:pPr>
            <a:r>
              <a:rPr altLang="en-US" sz="3200" lang="en-US"/>
              <a:t>Perforation </a:t>
            </a:r>
            <a:r>
              <a:rPr altLang="en-US" sz="3200" lang="en-US"/>
              <a:t>          </a:t>
            </a:r>
            <a:r>
              <a:rPr altLang="en-US" sz="3200" lang="en-US"/>
              <a:t>نفرون</a:t>
            </a:r>
            <a:r>
              <a:rPr altLang="en-US" sz="3200" lang="en-US"/>
              <a:t> کلیه </a:t>
            </a:r>
          </a:p>
        </p:txBody>
      </p:sp>
    </p:spTree>
  </p:cSld>
  <p:clrMapOvr>
    <a:masterClrMapping/>
  </p:clrMapOvr>
  <p:transition xmlns:p14="http://schemas.microsoft.com/office/powerpoint/2010/main" spd="fast" advClick="1">
    <p:fade/>
  </p:transition>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97" name=""/>
        <p:cNvGrpSpPr/>
        <p:nvPr/>
      </p:nvGrpSpPr>
      <p:grpSpPr>
        <a:xfrm rot="0">
          <a:off x="0" y="0"/>
          <a:ext cx="0" cy="0"/>
          <a:chOff x="0" y="0"/>
          <a:chExt cx="0" cy="0"/>
        </a:xfrm>
      </p:grpSpPr>
      <p:sp>
        <p:nvSpPr>
          <p:cNvPr id="1049069" name=""/>
          <p:cNvSpPr/>
          <p:nvPr/>
        </p:nvSpPr>
        <p:spPr>
          <a:xfrm rot="0">
            <a:off x="1066800" y="1981200"/>
            <a:ext cx="6705600" cy="1736725"/>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5400" lang="en-US">
                <a:effectLst>
                  <a:outerShdw algn="tl" blurRad="38100" dir="2700000" dist="38100">
                    <a:srgbClr val="C0C0C0"/>
                  </a:outerShdw>
                </a:effectLst>
              </a:rPr>
              <a:t>انواع سنگ های کلیوی از نظر مواد </a:t>
            </a:r>
            <a:r>
              <a:rPr altLang="en-US" sz="5400" lang="en-US">
                <a:solidFill>
                  <a:srgbClr val="3333CC"/>
                </a:solidFill>
                <a:effectLst>
                  <a:outerShdw algn="tl" blurRad="38100" dir="2700000" dist="38100">
                    <a:srgbClr val="C0C0C0"/>
                  </a:outerShdw>
                </a:effectLst>
              </a:rPr>
              <a:t>تشکیل دهنده</a:t>
            </a:r>
            <a:r>
              <a:rPr altLang="en-US" sz="5400" lang="en-US">
                <a:effectLst>
                  <a:outerShdw algn="tl" blurRad="38100" dir="2700000" dist="38100">
                    <a:srgbClr val="C0C0C0"/>
                  </a:outerShdw>
                </a:effectLst>
              </a:rPr>
              <a:t> :</a:t>
            </a:r>
          </a:p>
        </p:txBody>
      </p:sp>
    </p:spTree>
  </p:cSld>
  <p:clrMapOvr>
    <a:masterClrMapping/>
  </p:clrMapOvr>
  <p:transition xmlns:p14="http://schemas.microsoft.com/office/powerpoint/2010/main" spd="fast" advClick="1">
    <p:wipe dir="d"/>
  </p:transition>
  <p:timing/>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98" name=""/>
        <p:cNvGrpSpPr/>
        <p:nvPr/>
      </p:nvGrpSpPr>
      <p:grpSpPr>
        <a:xfrm rot="0">
          <a:off x="0" y="0"/>
          <a:ext cx="0" cy="0"/>
          <a:chOff x="0" y="0"/>
          <a:chExt cx="0" cy="0"/>
        </a:xfrm>
      </p:grpSpPr>
      <p:sp>
        <p:nvSpPr>
          <p:cNvPr id="1049070" name=""/>
          <p:cNvSpPr/>
          <p:nvPr/>
        </p:nvSpPr>
        <p:spPr>
          <a:xfrm rot="0">
            <a:off x="457200" y="381000"/>
            <a:ext cx="7847012" cy="701675"/>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000" lang="en-US">
                <a:solidFill>
                  <a:srgbClr val="FF0000"/>
                </a:solidFill>
              </a:rPr>
              <a:t>1- </a:t>
            </a:r>
            <a:r>
              <a:rPr altLang="en-US" sz="4000" lang="en-US">
                <a:solidFill>
                  <a:srgbClr val="FF99CC"/>
                </a:solidFill>
              </a:rPr>
              <a:t>سنگ اگزالات كلسیم</a:t>
            </a:r>
            <a:r>
              <a:rPr altLang="en-US" sz="4000" lang="en-US">
                <a:solidFill>
                  <a:srgbClr val="FF99CC"/>
                </a:solidFill>
              </a:rPr>
              <a:t> </a:t>
            </a:r>
            <a:r>
              <a:rPr altLang="en-US" sz="4000" lang="en-US">
                <a:solidFill>
                  <a:srgbClr val="FF99CC"/>
                </a:solidFill>
              </a:rPr>
              <a:t>:</a:t>
            </a:r>
            <a:r>
              <a:rPr altLang="en-US" sz="3200" lang="en-US">
                <a:solidFill>
                  <a:srgbClr val="00CC99"/>
                </a:solidFill>
              </a:rPr>
              <a:t> </a:t>
            </a:r>
            <a:r>
              <a:rPr altLang="en-US" sz="3200" lang="en-US">
                <a:solidFill>
                  <a:srgbClr val="00CC99"/>
                </a:solidFill>
              </a:rPr>
              <a:t>‌ </a:t>
            </a:r>
            <a:r>
              <a:rPr altLang="en-US" b="1" sz="3200" lang="en-US">
                <a:solidFill>
                  <a:srgbClr val="FF99CC"/>
                </a:solidFill>
              </a:rPr>
              <a:t>Calcium stones</a:t>
            </a:r>
          </a:p>
        </p:txBody>
      </p:sp>
      <p:pic>
        <p:nvPicPr>
          <p:cNvPr id="2097161" name=""/>
          <p:cNvPicPr>
            <a:picLocks/>
          </p:cNvPicPr>
          <p:nvPr/>
        </p:nvPicPr>
        <p:blipFill>
          <a:blip xmlns:r="http://schemas.openxmlformats.org/officeDocument/2006/relationships" r:embed="rId1"/>
          <a:srcRect l="0" t="0" r="0" b="0"/>
          <a:stretch>
            <a:fillRect/>
          </a:stretch>
        </p:blipFill>
        <p:spPr>
          <a:xfrm rot="0">
            <a:off x="0" y="1447800"/>
            <a:ext cx="9144000" cy="5410200"/>
          </a:xfrm>
          <a:prstGeom prst="rect"/>
          <a:noFill/>
          <a:ln>
            <a:noFill/>
          </a:ln>
        </p:spPr>
      </p:pic>
      <p:sp>
        <p:nvSpPr>
          <p:cNvPr id="1049071" name=""/>
          <p:cNvSpPr/>
          <p:nvPr/>
        </p:nvSpPr>
        <p:spPr>
          <a:xfrm rot="10800000" flipV="1">
            <a:off x="3048000" y="5784231"/>
            <a:ext cx="3067050" cy="1050575"/>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sz="3200" lang="en-US">
                <a:solidFill>
                  <a:srgbClr val="000000"/>
                </a:solidFill>
              </a:rPr>
              <a:t>سنگ </a:t>
            </a:r>
            <a:r>
              <a:rPr altLang="en-US" sz="3200" lang="en-US">
                <a:solidFill>
                  <a:srgbClr val="FF0000"/>
                </a:solidFill>
              </a:rPr>
              <a:t>اگزالات</a:t>
            </a:r>
            <a:r>
              <a:rPr altLang="en-US" sz="3200" lang="en-US">
                <a:solidFill>
                  <a:srgbClr val="000000"/>
                </a:solidFill>
              </a:rPr>
              <a:t> كلسیم </a:t>
            </a:r>
            <a:r>
              <a:rPr altLang="en-US" sz="3200" lang="en-US">
                <a:solidFill>
                  <a:srgbClr val="FF0000"/>
                </a:solidFill>
              </a:rPr>
              <a:t>:</a:t>
            </a:r>
          </a:p>
        </p:txBody>
      </p:sp>
    </p:spTree>
  </p:cSld>
  <p:clrMapOvr>
    <a:masterClrMapping/>
  </p:clrMapOvr>
  <p:transition xmlns:p14="http://schemas.microsoft.com/office/powerpoint/2010/main" spd="fast" advClick="1">
    <p:split dir="in" orient="vert"/>
  </p:transition>
  <p:timing/>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99" name=""/>
        <p:cNvGrpSpPr/>
        <p:nvPr/>
      </p:nvGrpSpPr>
      <p:grpSpPr>
        <a:xfrm rot="0">
          <a:off x="0" y="0"/>
          <a:ext cx="0" cy="0"/>
          <a:chOff x="0" y="0"/>
          <a:chExt cx="0" cy="0"/>
        </a:xfrm>
      </p:grpSpPr>
      <p:sp>
        <p:nvSpPr>
          <p:cNvPr id="1049072" name=""/>
          <p:cNvSpPr/>
          <p:nvPr/>
        </p:nvSpPr>
        <p:spPr>
          <a:xfrm rot="0">
            <a:off x="457200" y="627957"/>
            <a:ext cx="8229600" cy="4289223"/>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rtl="1"/>
            <a:endParaRPr altLang="en-US" sz="3200" lang="en-US">
              <a:solidFill>
                <a:srgbClr val="00CC99"/>
              </a:solidFill>
            </a:endParaRPr>
          </a:p>
          <a:p>
            <a:pPr algn="ctr" lvl="0" rtl="1"/>
            <a:br/>
            <a:r>
              <a:rPr altLang="en-US" sz="3200" lang="en-US"/>
              <a:t>سنگ‌های كلیوی كه از نوع </a:t>
            </a:r>
            <a:r>
              <a:rPr altLang="en-US" sz="3200" lang="en-US">
                <a:solidFill>
                  <a:srgbClr val="00FFFF"/>
                </a:solidFill>
              </a:rPr>
              <a:t>اگزالات كلسیم با فسفات كلسیم</a:t>
            </a:r>
            <a:r>
              <a:rPr altLang="en-US" sz="3200" lang="en-US"/>
              <a:t> هستند</a:t>
            </a:r>
            <a:r>
              <a:rPr altLang="en-US" sz="3200" lang="en-US"/>
              <a:t> </a:t>
            </a:r>
            <a:r>
              <a:rPr altLang="en-US" sz="3200" lang="en-US">
                <a:solidFill>
                  <a:srgbClr val="FF0000"/>
                </a:solidFill>
              </a:rPr>
              <a:t>۷۰</a:t>
            </a:r>
            <a:r>
              <a:rPr altLang="en-US" sz="3200" lang="en-US">
                <a:solidFill>
                  <a:srgbClr val="FF0000"/>
                </a:solidFill>
              </a:rPr>
              <a:t>%</a:t>
            </a:r>
            <a:r>
              <a:rPr altLang="en-US" sz="3200" lang="en-US"/>
              <a:t> سنگ‌های كلیوی را تشكیل می‌دهند كه طبق بررسی‌های به عمل آمده ممكن است </a:t>
            </a:r>
            <a:r>
              <a:rPr altLang="en-US" sz="3200" lang="en-US">
                <a:solidFill>
                  <a:srgbClr val="00FFFF"/>
                </a:solidFill>
              </a:rPr>
              <a:t>زمینه ژنتیكی</a:t>
            </a:r>
            <a:r>
              <a:rPr altLang="en-US" sz="3200" lang="en-US"/>
              <a:t> در آن مؤثر باشد.</a:t>
            </a:r>
          </a:p>
          <a:p>
            <a:pPr algn="r" lvl="0" rtl="1"/>
            <a:endParaRPr altLang="en-US" sz="3200" lang="en-US"/>
          </a:p>
          <a:p>
            <a:pPr algn="r" lvl="0" rtl="1"/>
            <a:endParaRPr altLang="en-US" sz="3200" lang="en-US"/>
          </a:p>
          <a:p>
            <a:pPr algn="r" lvl="0" rtl="1"/>
            <a:r>
              <a:rPr altLang="en-US" sz="3200" lang="en-US"/>
              <a:t>شایعترین</a:t>
            </a:r>
            <a:r>
              <a:rPr altLang="en-US" sz="3200" lang="en-US"/>
              <a:t> نوع سنگ در بین </a:t>
            </a:r>
            <a:r>
              <a:rPr altLang="en-US" sz="3200" lang="en-US">
                <a:solidFill>
                  <a:srgbClr val="FF99CC"/>
                </a:solidFill>
              </a:rPr>
              <a:t>آریایی ها </a:t>
            </a:r>
            <a:r>
              <a:rPr altLang="en-US" sz="3200" lang="en-US"/>
              <a:t>می باشد .</a:t>
            </a:r>
            <a:r>
              <a:rPr altLang="en-US" sz="3200" lang="en-US"/>
              <a:t> </a:t>
            </a:r>
          </a:p>
        </p:txBody>
      </p:sp>
    </p:spTree>
  </p:cSld>
  <p:clrMapOvr>
    <a:masterClrMapping/>
  </p:clrMapOvr>
  <p:transition xmlns:p14="http://schemas.microsoft.com/office/powerpoint/2010/main" spd="fast" advClick="1">
    <p:wipe dir="d"/>
  </p:transition>
  <p:timing/>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00" name=""/>
        <p:cNvGrpSpPr/>
        <p:nvPr/>
      </p:nvGrpSpPr>
      <p:grpSpPr>
        <a:xfrm rot="0">
          <a:off x="0" y="0"/>
          <a:ext cx="0" cy="0"/>
          <a:chOff x="0" y="0"/>
          <a:chExt cx="0" cy="0"/>
        </a:xfrm>
      </p:grpSpPr>
      <p:sp>
        <p:nvSpPr>
          <p:cNvPr id="1049073" name=""/>
          <p:cNvSpPr/>
          <p:nvPr/>
        </p:nvSpPr>
        <p:spPr>
          <a:xfrm rot="0">
            <a:off x="990600" y="503237"/>
            <a:ext cx="7696200" cy="641350"/>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600" lang="en-US">
                <a:solidFill>
                  <a:srgbClr val="FF99CC"/>
                </a:solidFill>
              </a:rPr>
              <a:t>2- </a:t>
            </a:r>
            <a:r>
              <a:rPr altLang="en-US" sz="3600" lang="en-US">
                <a:solidFill>
                  <a:srgbClr val="FF99CC"/>
                </a:solidFill>
              </a:rPr>
              <a:t>سنگ‌های اوراته</a:t>
            </a:r>
            <a:r>
              <a:rPr altLang="en-US" sz="3600" lang="en-US">
                <a:solidFill>
                  <a:srgbClr val="FF99CC"/>
                </a:solidFill>
              </a:rPr>
              <a:t>:</a:t>
            </a:r>
            <a:r>
              <a:rPr altLang="en-US" sz="3200" lang="en-US">
                <a:solidFill>
                  <a:srgbClr val="00CC99"/>
                </a:solidFill>
              </a:rPr>
              <a:t> </a:t>
            </a:r>
          </a:p>
        </p:txBody>
      </p:sp>
      <p:pic>
        <p:nvPicPr>
          <p:cNvPr id="2097162" name=""/>
          <p:cNvPicPr>
            <a:picLocks/>
          </p:cNvPicPr>
          <p:nvPr/>
        </p:nvPicPr>
        <p:blipFill>
          <a:blip xmlns:r="http://schemas.openxmlformats.org/officeDocument/2006/relationships" r:embed="rId1"/>
          <a:srcRect l="0" t="0" r="0" b="0"/>
          <a:stretch>
            <a:fillRect/>
          </a:stretch>
        </p:blipFill>
        <p:spPr>
          <a:xfrm rot="0">
            <a:off x="0" y="1371600"/>
            <a:ext cx="9144000" cy="5486400"/>
          </a:xfrm>
          <a:prstGeom prst="rect"/>
          <a:noFill/>
          <a:ln>
            <a:noFill/>
          </a:ln>
        </p:spPr>
      </p:pic>
      <p:sp>
        <p:nvSpPr>
          <p:cNvPr id="1049074" name=""/>
          <p:cNvSpPr/>
          <p:nvPr/>
        </p:nvSpPr>
        <p:spPr>
          <a:xfrm rot="0">
            <a:off x="381000" y="533400"/>
            <a:ext cx="4832350" cy="579437"/>
          </a:xfrm>
          <a:prstGeom prst="rect"/>
          <a:noFill/>
          <a:ln>
            <a:noFill/>
          </a:ln>
        </p:spPr>
        <p:txBody>
          <a:bodyP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3">
              <a:buFontTx/>
              <a:buChar char="•"/>
            </a:pPr>
            <a:r>
              <a:rPr b="1" sz="3200">
                <a:solidFill>
                  <a:srgbClr val="FF99CC"/>
                </a:solidFill>
              </a:rPr>
              <a:t>Uric acid stones</a:t>
            </a:r>
          </a:p>
        </p:txBody>
      </p:sp>
    </p:spTree>
  </p:cSld>
  <p:clrMapOvr>
    <a:masterClrMapping/>
  </p:clrMapOvr>
  <p:transition xmlns:p14="http://schemas.microsoft.com/office/powerpoint/2010/main" spd="fast" advClick="1">
    <p:wedge/>
  </p:transition>
  <p:timing/>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59" name=""/>
        <p:cNvGrpSpPr/>
        <p:nvPr/>
      </p:nvGrpSpPr>
      <p:grpSpPr>
        <a:xfrm rot="0">
          <a:off x="0" y="0"/>
          <a:ext cx="0" cy="0"/>
          <a:chOff x="0" y="0"/>
          <a:chExt cx="0" cy="0"/>
        </a:xfrm>
      </p:grpSpPr>
      <p:sp>
        <p:nvSpPr>
          <p:cNvPr id="1049022" name=""/>
          <p:cNvSpPr/>
          <p:nvPr/>
        </p:nvSpPr>
        <p:spPr>
          <a:xfrm rot="0">
            <a:off x="2590800" y="609600"/>
            <a:ext cx="4953000" cy="1284312"/>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b="1" sz="4400" lang="en-US">
                <a:solidFill>
                  <a:srgbClr val="333333"/>
                </a:solidFill>
              </a:rPr>
              <a:t>بیماری سنگ کلیه : </a:t>
            </a:r>
            <a:r>
              <a:rPr altLang="en-US" b="1" sz="3200" lang="en-US">
                <a:solidFill>
                  <a:schemeClr val="lt2"/>
                </a:solidFill>
              </a:rPr>
              <a:t>RENAL STONE</a:t>
            </a:r>
            <a:r>
              <a:rPr altLang="en-US" sz="3200" lang="en-US"/>
              <a:t> </a:t>
            </a:r>
          </a:p>
        </p:txBody>
      </p:sp>
      <p:pic>
        <p:nvPicPr>
          <p:cNvPr id="2097153" name=""/>
          <p:cNvPicPr>
            <a:picLocks/>
          </p:cNvPicPr>
          <p:nvPr/>
        </p:nvPicPr>
        <p:blipFill>
          <a:blip xmlns:r="http://schemas.openxmlformats.org/officeDocument/2006/relationships" r:embed="rId1"/>
          <a:srcRect l="0" t="0" r="0" b="0"/>
          <a:stretch>
            <a:fillRect/>
          </a:stretch>
        </p:blipFill>
        <p:spPr>
          <a:xfrm rot="0">
            <a:off x="0" y="2174875"/>
            <a:ext cx="6019800" cy="4683125"/>
          </a:xfrm>
          <a:prstGeom prst="rect"/>
          <a:noFill/>
          <a:ln>
            <a:noFill/>
          </a:ln>
        </p:spPr>
      </p:pic>
    </p:spTree>
  </p:cSld>
  <p:clrMapOvr>
    <a:masterClrMapping/>
  </p:clrMapOvr>
  <p:transition xmlns:p14="http://schemas.microsoft.com/office/powerpoint/2010/main" spd="fast" advClick="1">
    <p:comb dir="horz"/>
  </p:transition>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01" name=""/>
        <p:cNvGrpSpPr/>
        <p:nvPr/>
      </p:nvGrpSpPr>
      <p:grpSpPr>
        <a:xfrm rot="0">
          <a:off x="0" y="0"/>
          <a:ext cx="0" cy="0"/>
          <a:chOff x="0" y="0"/>
          <a:chExt cx="0" cy="0"/>
        </a:xfrm>
      </p:grpSpPr>
      <p:sp>
        <p:nvSpPr>
          <p:cNvPr id="1049075" name=""/>
          <p:cNvSpPr/>
          <p:nvPr/>
        </p:nvSpPr>
        <p:spPr>
          <a:xfrm rot="0">
            <a:off x="457200" y="962025"/>
            <a:ext cx="8153400" cy="399097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این سنگ ها</a:t>
            </a:r>
            <a:r>
              <a:rPr altLang="en-US" sz="3200" lang="en-US"/>
              <a:t> متمایل به </a:t>
            </a:r>
            <a:r>
              <a:rPr altLang="en-US" sz="3200" lang="en-US">
                <a:solidFill>
                  <a:srgbClr val="CC6600"/>
                </a:solidFill>
              </a:rPr>
              <a:t>قهوه ای</a:t>
            </a:r>
            <a:r>
              <a:rPr altLang="en-US" sz="3200" lang="en-US"/>
              <a:t> اند</a:t>
            </a:r>
            <a:r>
              <a:rPr altLang="en-US" sz="3200" lang="en-US"/>
              <a:t> و </a:t>
            </a:r>
            <a:r>
              <a:rPr altLang="en-US" sz="3200" lang="en-US"/>
              <a:t> حدود </a:t>
            </a:r>
            <a:r>
              <a:rPr altLang="en-US" sz="3200" lang="en-US">
                <a:solidFill>
                  <a:srgbClr val="00CC99"/>
                </a:solidFill>
              </a:rPr>
              <a:t>۴%</a:t>
            </a:r>
            <a:r>
              <a:rPr altLang="en-US" sz="3200" lang="en-US"/>
              <a:t> موارد سنگ کلیه را تشکیل می دهند</a:t>
            </a:r>
            <a:r>
              <a:rPr altLang="en-US" sz="3200" lang="en-US"/>
              <a:t>. </a:t>
            </a:r>
            <a:r>
              <a:rPr altLang="en-US" sz="3200" lang="en-US"/>
              <a:t>افزایش دفع اسید اوریک، در اثر اختلال در سوخت و ساز واسطه ای پورین ها رخ می دهد، که در بیماری </a:t>
            </a:r>
            <a:r>
              <a:rPr altLang="en-US" sz="3200" lang="en-US">
                <a:solidFill>
                  <a:srgbClr val="00CC99"/>
                </a:solidFill>
              </a:rPr>
              <a:t>نقرس</a:t>
            </a:r>
            <a:r>
              <a:rPr altLang="en-US" sz="3200" lang="en-US">
                <a:solidFill>
                  <a:srgbClr val="00CC99"/>
                </a:solidFill>
              </a:rPr>
              <a:t> </a:t>
            </a:r>
            <a:r>
              <a:rPr altLang="en-US" sz="3200" lang="en-US">
                <a:solidFill>
                  <a:srgbClr val="00CC99"/>
                </a:solidFill>
              </a:rPr>
              <a:t> یا</a:t>
            </a:r>
            <a:r>
              <a:rPr altLang="en-US" sz="3200" lang="en-US">
                <a:solidFill>
                  <a:srgbClr val="00CC99"/>
                </a:solidFill>
              </a:rPr>
              <a:t>gout </a:t>
            </a:r>
            <a:r>
              <a:rPr altLang="en-US" sz="3200" lang="en-US"/>
              <a:t> دیده می شود. البته ممکن است در اثر بیماری های تحلیل برنده ی دیگر نیز، که سبب شکسته شدن سریع عضلات می شوند، هم به وجود آید</a:t>
            </a:r>
            <a:r>
              <a:rPr altLang="en-US" sz="3200" lang="en-US"/>
              <a:t>. </a:t>
            </a:r>
          </a:p>
          <a:p>
            <a:pPr algn="r" lvl="0" rtl="1"/>
            <a:endParaRPr altLang="en-US" sz="3200" lang="en-US"/>
          </a:p>
          <a:p>
            <a:pPr algn="r" lvl="0" rtl="1"/>
            <a:r>
              <a:rPr altLang="en-US" sz="3200" lang="en-US"/>
              <a:t>شایعترین سنگ در بین </a:t>
            </a:r>
            <a:r>
              <a:rPr altLang="en-US" sz="3200" lang="en-US">
                <a:solidFill>
                  <a:srgbClr val="FF0000"/>
                </a:solidFill>
              </a:rPr>
              <a:t>اروپاییان</a:t>
            </a:r>
            <a:r>
              <a:rPr altLang="en-US" sz="3200" lang="en-US"/>
              <a:t> است  بر خلاف ایرانی ها .</a:t>
            </a:r>
          </a:p>
        </p:txBody>
      </p:sp>
    </p:spTree>
  </p:cSld>
  <p:clrMapOvr>
    <a:masterClrMapping/>
  </p:clrMapOvr>
  <p:transition xmlns:p14="http://schemas.microsoft.com/office/powerpoint/2010/main" spd="fast" advClick="1">
    <p:push dir="r"/>
  </p:transition>
  <p:timing/>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02" name=""/>
        <p:cNvGrpSpPr/>
        <p:nvPr/>
      </p:nvGrpSpPr>
      <p:grpSpPr>
        <a:xfrm rot="0">
          <a:off x="0" y="0"/>
          <a:ext cx="0" cy="0"/>
          <a:chOff x="0" y="0"/>
          <a:chExt cx="0" cy="0"/>
        </a:xfrm>
      </p:grpSpPr>
      <p:sp>
        <p:nvSpPr>
          <p:cNvPr id="1049076" name=""/>
          <p:cNvSpPr/>
          <p:nvPr/>
        </p:nvSpPr>
        <p:spPr>
          <a:xfrm rot="0">
            <a:off x="2514600" y="685800"/>
            <a:ext cx="4711700" cy="762000"/>
          </a:xfrm>
          <a:prstGeom prst="rect"/>
          <a:noFill/>
          <a:ln>
            <a:noFill/>
          </a:ln>
        </p:spPr>
        <p:txBody>
          <a:bodyPr anchor="ct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400" lang="en-US"/>
              <a:t>3- </a:t>
            </a:r>
            <a:r>
              <a:rPr altLang="en-US" sz="4400" lang="en-US"/>
              <a:t> </a:t>
            </a:r>
            <a:r>
              <a:rPr altLang="en-US" sz="4400" lang="en-US">
                <a:solidFill>
                  <a:srgbClr val="FF99CC"/>
                </a:solidFill>
              </a:rPr>
              <a:t>سنگ‌های سیتسئینی</a:t>
            </a:r>
            <a:r>
              <a:rPr altLang="en-US" sz="4400" lang="en-US">
                <a:solidFill>
                  <a:srgbClr val="FF99CC"/>
                </a:solidFill>
              </a:rPr>
              <a:t>:</a:t>
            </a:r>
            <a:r>
              <a:rPr altLang="en-US" sz="3200" lang="en-US"/>
              <a:t> </a:t>
            </a:r>
          </a:p>
        </p:txBody>
      </p:sp>
      <p:pic>
        <p:nvPicPr>
          <p:cNvPr id="2097163" name=""/>
          <p:cNvPicPr>
            <a:picLocks/>
          </p:cNvPicPr>
          <p:nvPr/>
        </p:nvPicPr>
        <p:blipFill>
          <a:blip xmlns:r="http://schemas.openxmlformats.org/officeDocument/2006/relationships" r:embed="rId1"/>
          <a:srcRect l="0" t="0" r="0" b="0"/>
          <a:stretch>
            <a:fillRect/>
          </a:stretch>
        </p:blipFill>
        <p:spPr>
          <a:xfrm rot="0">
            <a:off x="0" y="1752600"/>
            <a:ext cx="9144000" cy="5105400"/>
          </a:xfrm>
          <a:prstGeom prst="rect"/>
          <a:noFill/>
          <a:ln w="12700" cap="flat" cmpd="sng">
            <a:solidFill>
              <a:schemeClr val="dk1">
                <a:alpha val="100000"/>
              </a:schemeClr>
            </a:solidFill>
            <a:prstDash val="solid"/>
            <a:miter/>
          </a:ln>
        </p:spPr>
      </p:pic>
    </p:spTree>
  </p:cSld>
  <p:clrMapOvr>
    <a:masterClrMapping/>
  </p:clrMapOvr>
  <p:transition xmlns:p14="http://schemas.microsoft.com/office/powerpoint/2010/main" spd="fast" advClick="1">
    <p:split dir="in" orient="vert"/>
  </p:transition>
  <p:timing/>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03" name=""/>
        <p:cNvGrpSpPr/>
        <p:nvPr/>
      </p:nvGrpSpPr>
      <p:grpSpPr>
        <a:xfrm rot="0">
          <a:off x="0" y="0"/>
          <a:ext cx="0" cy="0"/>
          <a:chOff x="0" y="0"/>
          <a:chExt cx="0" cy="0"/>
        </a:xfrm>
      </p:grpSpPr>
      <p:sp>
        <p:nvSpPr>
          <p:cNvPr id="1049077" name=""/>
          <p:cNvSpPr/>
          <p:nvPr/>
        </p:nvSpPr>
        <p:spPr>
          <a:xfrm rot="0">
            <a:off x="457200" y="1828800"/>
            <a:ext cx="8382000" cy="253047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000" lang="en-US"/>
              <a:t>این سنگ ها حدود</a:t>
            </a:r>
            <a:r>
              <a:rPr altLang="en-US" sz="4000" lang="en-US"/>
              <a:t> </a:t>
            </a:r>
            <a:r>
              <a:rPr altLang="en-US" sz="4000" lang="en-US">
                <a:solidFill>
                  <a:srgbClr val="FF0000"/>
                </a:solidFill>
              </a:rPr>
              <a:t>۱%</a:t>
            </a:r>
            <a:r>
              <a:rPr altLang="en-US" sz="4000" lang="en-US"/>
              <a:t> موارد سنگ کلیه را تشکیل می دهند. این</a:t>
            </a:r>
            <a:r>
              <a:rPr altLang="en-US" sz="4000" lang="en-US"/>
              <a:t> </a:t>
            </a:r>
            <a:r>
              <a:rPr altLang="en-US" sz="4000" lang="en-US"/>
              <a:t>بیماری ژنتیکی نسبتاً نادر، در اثر اختلال ژنتیکی در </a:t>
            </a:r>
            <a:r>
              <a:rPr altLang="en-US" sz="4000" lang="en-US">
                <a:solidFill>
                  <a:srgbClr val="00CC99"/>
                </a:solidFill>
              </a:rPr>
              <a:t>بازجذب کلیوی</a:t>
            </a:r>
            <a:r>
              <a:rPr altLang="en-US" sz="4000" lang="en-US"/>
              <a:t> اسید آمینه ی</a:t>
            </a:r>
            <a:r>
              <a:rPr altLang="en-US" sz="4000" lang="en-US"/>
              <a:t> </a:t>
            </a:r>
            <a:r>
              <a:rPr altLang="en-US" sz="4000" lang="en-US"/>
              <a:t>سیستئین رخ می دهد</a:t>
            </a:r>
            <a:r>
              <a:rPr altLang="en-US" sz="4000" lang="en-US"/>
              <a:t>.</a:t>
            </a:r>
            <a:r>
              <a:rPr altLang="en-US" sz="4000" lang="en-US"/>
              <a:t> </a:t>
            </a:r>
          </a:p>
        </p:txBody>
      </p:sp>
    </p:spTree>
  </p:cSld>
  <p:clrMapOvr>
    <a:masterClrMapping/>
  </p:clrMapOvr>
  <p:transition xmlns:p14="http://schemas.microsoft.com/office/powerpoint/2010/main" spd="fast" advClick="1">
    <p:wipe dir="d"/>
  </p:transition>
  <p:timing/>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04" name=""/>
        <p:cNvGrpSpPr/>
        <p:nvPr/>
      </p:nvGrpSpPr>
      <p:grpSpPr>
        <a:xfrm rot="0">
          <a:off x="0" y="0"/>
          <a:ext cx="0" cy="0"/>
          <a:chOff x="0" y="0"/>
          <a:chExt cx="0" cy="0"/>
        </a:xfrm>
      </p:grpSpPr>
      <p:sp>
        <p:nvSpPr>
          <p:cNvPr id="1049078" name=""/>
          <p:cNvSpPr/>
          <p:nvPr/>
        </p:nvSpPr>
        <p:spPr>
          <a:xfrm rot="0">
            <a:off x="1739900" y="609600"/>
            <a:ext cx="6251575" cy="641350"/>
          </a:xfrm>
          <a:prstGeom prst="rect"/>
          <a:noFill/>
          <a:ln>
            <a:noFill/>
          </a:ln>
        </p:spPr>
        <p:txBody>
          <a:bodyPr anchor="ct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rtl="1"/>
            <a:r>
              <a:rPr altLang="en-US" sz="3600" lang="en-US">
                <a:solidFill>
                  <a:srgbClr val="00CC99"/>
                </a:solidFill>
              </a:rPr>
              <a:t>Struvit</a:t>
            </a:r>
            <a:r>
              <a:rPr altLang="en-US" sz="3600" lang="en-US">
                <a:solidFill>
                  <a:srgbClr val="00CC99"/>
                </a:solidFill>
              </a:rPr>
              <a:t> </a:t>
            </a:r>
            <a:r>
              <a:rPr altLang="en-US" sz="3600" lang="en-US">
                <a:solidFill>
                  <a:srgbClr val="00CC99"/>
                </a:solidFill>
              </a:rPr>
              <a:t>stone</a:t>
            </a:r>
            <a:r>
              <a:rPr altLang="en-US" sz="3600" lang="en-US">
                <a:solidFill>
                  <a:srgbClr val="00CC99"/>
                </a:solidFill>
              </a:rPr>
              <a:t> (سنگ‌های گوشه‌دار</a:t>
            </a:r>
            <a:r>
              <a:rPr altLang="en-US" sz="3200" lang="en-US">
                <a:solidFill>
                  <a:srgbClr val="00CC99"/>
                </a:solidFill>
              </a:rPr>
              <a:t>) :</a:t>
            </a:r>
            <a:r>
              <a:rPr altLang="en-US" sz="3200" lang="en-US"/>
              <a:t> </a:t>
            </a:r>
          </a:p>
        </p:txBody>
      </p:sp>
      <p:pic>
        <p:nvPicPr>
          <p:cNvPr id="2097164" name=""/>
          <p:cNvPicPr>
            <a:picLocks/>
          </p:cNvPicPr>
          <p:nvPr/>
        </p:nvPicPr>
        <p:blipFill>
          <a:blip xmlns:r="http://schemas.openxmlformats.org/officeDocument/2006/relationships" r:embed="rId1"/>
          <a:srcRect l="0" t="0" r="0" b="0"/>
          <a:stretch>
            <a:fillRect/>
          </a:stretch>
        </p:blipFill>
        <p:spPr>
          <a:xfrm rot="0">
            <a:off x="0" y="1676400"/>
            <a:ext cx="9144000" cy="5181600"/>
          </a:xfrm>
          <a:prstGeom prst="rect"/>
          <a:noFill/>
          <a:ln>
            <a:noFill/>
          </a:ln>
        </p:spPr>
      </p:pic>
    </p:spTree>
  </p:cSld>
  <p:clrMapOvr>
    <a:masterClrMapping/>
  </p:clrMapOvr>
  <p:transition xmlns:p14="http://schemas.microsoft.com/office/powerpoint/2010/main" spd="fast" advClick="1">
    <p:cover dir="d"/>
  </p:transition>
  <p:timing/>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05" name=""/>
        <p:cNvGrpSpPr/>
        <p:nvPr/>
      </p:nvGrpSpPr>
      <p:grpSpPr>
        <a:xfrm rot="0">
          <a:off x="0" y="0"/>
          <a:ext cx="0" cy="0"/>
          <a:chOff x="0" y="0"/>
          <a:chExt cx="0" cy="0"/>
        </a:xfrm>
      </p:grpSpPr>
      <p:sp>
        <p:nvSpPr>
          <p:cNvPr id="1049079" name=""/>
          <p:cNvSpPr/>
          <p:nvPr/>
        </p:nvSpPr>
        <p:spPr>
          <a:xfrm rot="0">
            <a:off x="457200" y="928687"/>
            <a:ext cx="7924800" cy="435927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000" lang="en-US"/>
              <a:t>این سنگ ها از نظر شیوع، بعد از سنگ های کلسیمی هستند که</a:t>
            </a:r>
            <a:r>
              <a:rPr altLang="en-US" sz="4000" lang="en-US"/>
              <a:t> </a:t>
            </a:r>
            <a:r>
              <a:rPr altLang="en-US" sz="4000" lang="en-US"/>
              <a:t>حاوی </a:t>
            </a:r>
            <a:r>
              <a:rPr altLang="en-US" sz="4000" lang="en-US">
                <a:solidFill>
                  <a:srgbClr val="00CC99"/>
                </a:solidFill>
              </a:rPr>
              <a:t>آمونیوم</a:t>
            </a:r>
            <a:r>
              <a:rPr altLang="en-US" sz="4000" lang="en-US"/>
              <a:t>، </a:t>
            </a:r>
            <a:r>
              <a:rPr altLang="en-US" sz="4000" lang="en-US">
                <a:solidFill>
                  <a:srgbClr val="00CC99"/>
                </a:solidFill>
              </a:rPr>
              <a:t>فسفات</a:t>
            </a:r>
            <a:r>
              <a:rPr altLang="en-US" sz="4000" lang="en-US"/>
              <a:t> و </a:t>
            </a:r>
            <a:r>
              <a:rPr altLang="en-US" sz="4000" lang="en-US">
                <a:solidFill>
                  <a:srgbClr val="00CC99"/>
                </a:solidFill>
              </a:rPr>
              <a:t>منیزیم</a:t>
            </a:r>
            <a:r>
              <a:rPr altLang="en-US" sz="4000" lang="en-US"/>
              <a:t> می باشند. در واقع این سنگ ها حدود</a:t>
            </a:r>
            <a:r>
              <a:rPr altLang="en-US" sz="4000" lang="en-US"/>
              <a:t> </a:t>
            </a:r>
            <a:r>
              <a:rPr altLang="en-US" sz="4000" lang="en-US">
                <a:solidFill>
                  <a:srgbClr val="FF0000"/>
                </a:solidFill>
              </a:rPr>
              <a:t>۱۵</a:t>
            </a:r>
            <a:r>
              <a:rPr altLang="en-US" sz="4000" lang="en-US">
                <a:solidFill>
                  <a:srgbClr val="FF0000"/>
                </a:solidFill>
              </a:rPr>
              <a:t>-۵%</a:t>
            </a:r>
            <a:r>
              <a:rPr altLang="en-US" sz="4000" lang="en-US"/>
              <a:t> موارد سنگ</a:t>
            </a:r>
            <a:r>
              <a:rPr altLang="en-US" sz="4000" lang="en-US"/>
              <a:t> </a:t>
            </a:r>
            <a:r>
              <a:rPr altLang="en-US" sz="4000" lang="en-US"/>
              <a:t>کلیه را تشکیل می دهند. این سنگ ها با </a:t>
            </a:r>
            <a:r>
              <a:rPr altLang="en-US" sz="4000" lang="en-US">
                <a:solidFill>
                  <a:srgbClr val="00CC99"/>
                </a:solidFill>
              </a:rPr>
              <a:t>عفونت های سیستم ادراری</a:t>
            </a:r>
            <a:r>
              <a:rPr altLang="en-US" sz="4000" lang="en-US"/>
              <a:t> ارتباط دارند، به این</a:t>
            </a:r>
            <a:r>
              <a:rPr altLang="en-US" sz="4000" lang="en-US"/>
              <a:t> </a:t>
            </a:r>
            <a:r>
              <a:rPr altLang="en-US" sz="4000" lang="en-US"/>
              <a:t>علت به آنها سنگ های عفونی گفته می شود. </a:t>
            </a:r>
          </a:p>
        </p:txBody>
      </p:sp>
    </p:spTree>
  </p:cSld>
  <p:clrMapOvr>
    <a:masterClrMapping/>
  </p:clrMapOvr>
  <p:transition xmlns:p14="http://schemas.microsoft.com/office/powerpoint/2010/main" spd="fast" advClick="1">
    <p:pull dir="rd"/>
  </p:transition>
  <p:timing/>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06" name=""/>
        <p:cNvGrpSpPr/>
        <p:nvPr/>
      </p:nvGrpSpPr>
      <p:grpSpPr>
        <a:xfrm rot="0">
          <a:off x="0" y="0"/>
          <a:ext cx="0" cy="0"/>
          <a:chOff x="0" y="0"/>
          <a:chExt cx="0" cy="0"/>
        </a:xfrm>
      </p:grpSpPr>
      <p:sp>
        <p:nvSpPr>
          <p:cNvPr id="1049080" name=""/>
          <p:cNvSpPr/>
          <p:nvPr/>
        </p:nvSpPr>
        <p:spPr>
          <a:xfrm rot="0">
            <a:off x="1744662" y="2620962"/>
            <a:ext cx="6332537" cy="1189037"/>
          </a:xfrm>
          <a:prstGeom prst="rect"/>
          <a:noFill/>
          <a:ln>
            <a:noFill/>
          </a:ln>
        </p:spPr>
        <p:txBody>
          <a:bodyP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rtl="1"/>
            <a:r>
              <a:rPr altLang="en-US" sz="7200" lang="en-US">
                <a:solidFill>
                  <a:srgbClr val="00CC99"/>
                </a:solidFill>
              </a:rPr>
              <a:t>علایم بیماری شامل :</a:t>
            </a:r>
          </a:p>
        </p:txBody>
      </p:sp>
    </p:spTree>
  </p:cSld>
  <p:clrMapOvr>
    <a:masterClrMapping/>
  </p:clrMapOvr>
  <p:transition xmlns:p14="http://schemas.microsoft.com/office/powerpoint/2010/main" spd="fast" advClick="1">
    <p:fade thruBlk="1"/>
  </p:transition>
  <p:timing/>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107" name=""/>
        <p:cNvGrpSpPr/>
        <p:nvPr/>
      </p:nvGrpSpPr>
      <p:grpSpPr>
        <a:xfrm rot="0">
          <a:off x="0" y="0"/>
          <a:ext cx="0" cy="0"/>
          <a:chOff x="0" y="0"/>
          <a:chExt cx="0" cy="0"/>
        </a:xfrm>
      </p:grpSpPr>
      <p:sp>
        <p:nvSpPr>
          <p:cNvPr id="1049081" name=""/>
          <p:cNvSpPr/>
          <p:nvPr/>
        </p:nvSpPr>
        <p:spPr>
          <a:xfrm rot="0">
            <a:off x="3962400" y="1219200"/>
            <a:ext cx="4648200" cy="435927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000" lang="en-US"/>
              <a:t>مهمترین علامت این بیماری </a:t>
            </a:r>
            <a:r>
              <a:rPr altLang="en-US" sz="4000" lang="en-US">
                <a:solidFill>
                  <a:srgbClr val="00CC99"/>
                </a:solidFill>
              </a:rPr>
              <a:t>درد</a:t>
            </a:r>
            <a:r>
              <a:rPr altLang="en-US" sz="4000" lang="en-US">
                <a:solidFill>
                  <a:srgbClr val="00CC99"/>
                </a:solidFill>
              </a:rPr>
              <a:t> بسیار</a:t>
            </a:r>
            <a:r>
              <a:rPr altLang="en-US" sz="4000" lang="en-US">
                <a:solidFill>
                  <a:srgbClr val="00CC99"/>
                </a:solidFill>
              </a:rPr>
              <a:t> زیاد</a:t>
            </a:r>
            <a:r>
              <a:rPr altLang="en-US" sz="4000" lang="en-US"/>
              <a:t>، </a:t>
            </a:r>
          </a:p>
          <a:p>
            <a:pPr algn="r" lvl="0" rtl="1"/>
            <a:r>
              <a:rPr altLang="en-US" sz="4000" lang="en-US"/>
              <a:t>(ابتدا درد کم و به مرور زمان درد بیشتر می شود</a:t>
            </a:r>
            <a:r>
              <a:rPr altLang="en-US" sz="4000" lang="en-US"/>
              <a:t>)</a:t>
            </a:r>
            <a:r>
              <a:rPr altLang="en-US" sz="4000" lang="en-US"/>
              <a:t>. </a:t>
            </a:r>
            <a:r>
              <a:rPr altLang="en-US" sz="4000" lang="en-US"/>
              <a:t>محل درد در قسمت پایین شکم است و ممکن است تا کشاله ران نیز کشیده شود</a:t>
            </a:r>
            <a:r>
              <a:rPr altLang="en-US" sz="4000" lang="en-US"/>
              <a:t>.</a:t>
            </a:r>
          </a:p>
        </p:txBody>
      </p:sp>
      <p:pic>
        <p:nvPicPr>
          <p:cNvPr id="2097165" name=""/>
          <p:cNvPicPr>
            <a:picLocks/>
          </p:cNvPicPr>
          <p:nvPr/>
        </p:nvPicPr>
        <p:blipFill>
          <a:blip xmlns:r="http://schemas.openxmlformats.org/officeDocument/2006/relationships" r:embed="rId1"/>
          <a:srcRect l="0" t="0" r="0" b="0"/>
          <a:stretch>
            <a:fillRect/>
          </a:stretch>
        </p:blipFill>
        <p:spPr>
          <a:xfrm rot="0">
            <a:off x="0" y="0"/>
            <a:ext cx="3962400" cy="6858000"/>
          </a:xfrm>
          <a:prstGeom prst="rect"/>
          <a:noFill/>
          <a:ln>
            <a:noFill/>
          </a:ln>
        </p:spPr>
      </p:pic>
    </p:spTree>
  </p:cSld>
  <p:clrMapOvr>
    <a:masterClrMapping/>
  </p:clrMapOvr>
  <p:transition xmlns:p14="http://schemas.microsoft.com/office/powerpoint/2010/main" spd="fast" advClick="1">
    <p:pull dir="rd"/>
  </p:transition>
  <p:timing/>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108" name=""/>
        <p:cNvGrpSpPr/>
        <p:nvPr/>
      </p:nvGrpSpPr>
      <p:grpSpPr>
        <a:xfrm rot="0">
          <a:off x="0" y="0"/>
          <a:ext cx="0" cy="0"/>
          <a:chOff x="0" y="0"/>
          <a:chExt cx="0" cy="0"/>
        </a:xfrm>
      </p:grpSpPr>
      <p:sp>
        <p:nvSpPr>
          <p:cNvPr id="1049082" name=""/>
          <p:cNvSpPr/>
          <p:nvPr/>
        </p:nvSpPr>
        <p:spPr>
          <a:xfrm rot="0">
            <a:off x="838200" y="1951037"/>
            <a:ext cx="7696200" cy="2528887"/>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indent="-342900" lvl="0" marL="342900" rtl="1">
              <a:buFontTx/>
              <a:buAutoNum type="arabicPeriod" startAt="1"/>
            </a:pPr>
            <a:r>
              <a:rPr altLang="en-US" sz="3200" lang="en-US"/>
              <a:t> </a:t>
            </a:r>
            <a:r>
              <a:rPr altLang="en-US" sz="3200" lang="en-US"/>
              <a:t>Hemoturia</a:t>
            </a:r>
            <a:r>
              <a:rPr altLang="en-US" sz="3200" lang="en-US"/>
              <a:t>  </a:t>
            </a:r>
            <a:r>
              <a:rPr altLang="en-US" sz="3200" lang="en-US"/>
              <a:t>  </a:t>
            </a:r>
            <a:r>
              <a:rPr altLang="en-US" sz="3200" lang="en-US"/>
              <a:t>وجود خون در ادرار</a:t>
            </a:r>
          </a:p>
          <a:p>
            <a:pPr algn="r" indent="-342900" lvl="0" marL="342900" rtl="1">
              <a:buFontTx/>
              <a:buAutoNum type="arabicPeriod" startAt="1"/>
            </a:pPr>
            <a:r>
              <a:rPr altLang="en-US" sz="3200" lang="en-US"/>
              <a:t>A </a:t>
            </a:r>
            <a:r>
              <a:rPr altLang="en-US" sz="3200" lang="en-US"/>
              <a:t>nuria</a:t>
            </a:r>
            <a:r>
              <a:rPr altLang="en-US" sz="3200" lang="en-US"/>
              <a:t> - </a:t>
            </a:r>
            <a:r>
              <a:rPr altLang="en-US" sz="3200" lang="en-US"/>
              <a:t>       </a:t>
            </a:r>
            <a:r>
              <a:rPr altLang="en-US" sz="3200" lang="en-US"/>
              <a:t>کاهش دفع ادرار و یا قطع کامل آن</a:t>
            </a:r>
          </a:p>
          <a:p>
            <a:pPr algn="r" indent="-342900" lvl="0" marL="342900" rtl="1">
              <a:buFontTx/>
              <a:buAutoNum type="arabicPeriod" startAt="1"/>
            </a:pPr>
            <a:r>
              <a:rPr altLang="en-US" sz="3200" lang="en-US"/>
              <a:t>Dy</a:t>
            </a:r>
            <a:r>
              <a:rPr altLang="en-US" sz="3200" lang="en-US"/>
              <a:t> </a:t>
            </a:r>
            <a:r>
              <a:rPr altLang="en-US" sz="3200" lang="en-US"/>
              <a:t>suria</a:t>
            </a:r>
            <a:r>
              <a:rPr altLang="en-US" sz="3200" lang="en-US"/>
              <a:t>- </a:t>
            </a:r>
            <a:r>
              <a:rPr altLang="en-US" sz="3200" lang="en-US"/>
              <a:t>      </a:t>
            </a:r>
            <a:r>
              <a:rPr altLang="en-US" sz="3200" lang="en-US"/>
              <a:t>درد در هنگام ادرار کردن</a:t>
            </a:r>
          </a:p>
          <a:p>
            <a:pPr algn="r" indent="-342900" lvl="0" marL="342900" rtl="1">
              <a:buFontTx/>
              <a:buAutoNum type="arabicPeriod" startAt="1"/>
            </a:pPr>
            <a:r>
              <a:rPr altLang="en-US" sz="3200" lang="en-US"/>
              <a:t>pyuria</a:t>
            </a:r>
            <a:r>
              <a:rPr altLang="en-US" sz="3200" lang="en-US"/>
              <a:t>         </a:t>
            </a:r>
            <a:r>
              <a:rPr altLang="en-US" sz="3200" lang="en-US"/>
              <a:t>  </a:t>
            </a:r>
            <a:r>
              <a:rPr altLang="en-US" sz="3200" lang="en-US"/>
              <a:t>وجود چرک در ادرار</a:t>
            </a:r>
          </a:p>
          <a:p>
            <a:pPr algn="r" indent="-342900" lvl="0" marL="342900" rtl="1">
              <a:buFontTx/>
              <a:buAutoNum type="arabicPeriod" startAt="1"/>
            </a:pPr>
            <a:r>
              <a:rPr altLang="en-US" sz="3200" lang="en-US"/>
              <a:t>     retention </a:t>
            </a:r>
            <a:r>
              <a:rPr altLang="en-US" sz="3200" lang="en-US"/>
              <a:t> احتباس ادرار</a:t>
            </a:r>
          </a:p>
        </p:txBody>
      </p:sp>
    </p:spTree>
  </p:cSld>
  <p:clrMapOvr>
    <a:masterClrMapping/>
  </p:clrMapOvr>
  <p:transition xmlns:p14="http://schemas.microsoft.com/office/powerpoint/2010/main" spd="fast" advClick="1">
    <p:wheel spokes="1"/>
  </p:transition>
  <p:timing/>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109" name=""/>
        <p:cNvGrpSpPr/>
        <p:nvPr/>
      </p:nvGrpSpPr>
      <p:grpSpPr>
        <a:xfrm rot="0">
          <a:off x="0" y="0"/>
          <a:ext cx="0" cy="0"/>
          <a:chOff x="0" y="0"/>
          <a:chExt cx="0" cy="0"/>
        </a:xfrm>
      </p:grpSpPr>
      <p:sp>
        <p:nvSpPr>
          <p:cNvPr id="1049083" name=""/>
          <p:cNvSpPr/>
          <p:nvPr/>
        </p:nvSpPr>
        <p:spPr>
          <a:xfrm rot="0">
            <a:off x="990600" y="1377950"/>
            <a:ext cx="7924800" cy="3503612"/>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rtl="1"/>
            <a:endParaRPr altLang="en-US" sz="3200" lang="en-US"/>
          </a:p>
          <a:p>
            <a:pPr algn="ctr" lvl="0" rtl="1"/>
            <a:r>
              <a:rPr altLang="en-US" sz="3200" lang="en-US"/>
              <a:t>- </a:t>
            </a:r>
            <a:r>
              <a:rPr altLang="en-US" sz="3200" lang="en-US"/>
              <a:t>حالت</a:t>
            </a:r>
            <a:r>
              <a:rPr altLang="en-US" sz="3200" lang="en-US"/>
              <a:t> </a:t>
            </a:r>
            <a:r>
              <a:rPr altLang="en-US" sz="3200" lang="en-US">
                <a:hlinkClick r:id="rId1"/>
              </a:rPr>
              <a:t>تهوع</a:t>
            </a:r>
            <a:r>
              <a:rPr altLang="en-US" sz="3200" lang="en-US">
                <a:hlinkClick r:id="rId1"/>
              </a:rPr>
              <a:t> </a:t>
            </a:r>
            <a:r>
              <a:rPr altLang="en-US" sz="3200" lang="en-US">
                <a:hlinkClick r:id="rId1"/>
              </a:rPr>
              <a:t>و استفراغ</a:t>
            </a:r>
            <a:r>
              <a:rPr altLang="en-US" sz="3200" lang="en-US"/>
              <a:t> </a:t>
            </a:r>
            <a:r>
              <a:rPr altLang="en-US" sz="3200" lang="en-US"/>
              <a:t>و معده درد</a:t>
            </a:r>
          </a:p>
          <a:p>
            <a:pPr algn="ctr" lvl="0" rtl="1"/>
            <a:r>
              <a:rPr altLang="en-US" sz="3200" lang="en-US"/>
              <a:t>- </a:t>
            </a:r>
            <a:r>
              <a:rPr altLang="en-US" sz="3200" lang="en-US"/>
              <a:t>عفونت</a:t>
            </a:r>
          </a:p>
          <a:p>
            <a:pPr algn="ctr" lvl="0" rtl="1">
              <a:buFontTx/>
              <a:buChar char="-"/>
            </a:pPr>
            <a:r>
              <a:rPr altLang="en-US" sz="3200" lang="en-US">
                <a:hlinkClick r:id="rId2"/>
              </a:rPr>
              <a:t>تب</a:t>
            </a:r>
          </a:p>
          <a:p>
            <a:pPr algn="ctr" lvl="0" rtl="1"/>
            <a:r>
              <a:rPr altLang="en-US" sz="3200" lang="en-US">
                <a:hlinkClick r:id="rId3"/>
              </a:rPr>
              <a:t>سرماخوردگی</a:t>
            </a:r>
            <a:r>
              <a:rPr altLang="en-US" sz="3200" lang="en-US">
                <a:hlinkClick r:id="rId3"/>
              </a:rPr>
              <a:t> </a:t>
            </a:r>
          </a:p>
          <a:p>
            <a:pPr algn="ctr" lvl="0" rtl="1"/>
            <a:r>
              <a:rPr altLang="en-US" sz="3200" lang="en-US"/>
              <a:t>- </a:t>
            </a:r>
            <a:r>
              <a:rPr altLang="en-US" sz="3200" lang="en-US"/>
              <a:t>وجود چرک در ادرار</a:t>
            </a:r>
          </a:p>
          <a:p>
            <a:pPr algn="ctr" lvl="0" rtl="1"/>
            <a:r>
              <a:rPr altLang="en-US" sz="3200" lang="en-US"/>
              <a:t>- </a:t>
            </a:r>
            <a:r>
              <a:rPr altLang="en-US" sz="3200" lang="en-US">
                <a:hlinkClick r:id="rId4"/>
              </a:rPr>
              <a:t>نفخ</a:t>
            </a:r>
          </a:p>
        </p:txBody>
      </p:sp>
    </p:spTree>
  </p:cSld>
  <p:clrMapOvr>
    <a:masterClrMapping/>
  </p:clrMapOvr>
  <p:transition xmlns:p14="http://schemas.microsoft.com/office/powerpoint/2010/main" spd="fast" advClick="1">
    <p:push dir="r"/>
  </p:transition>
  <p:timing/>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110" name=""/>
        <p:cNvGrpSpPr/>
        <p:nvPr/>
      </p:nvGrpSpPr>
      <p:grpSpPr>
        <a:xfrm rot="0">
          <a:off x="0" y="0"/>
          <a:ext cx="0" cy="0"/>
          <a:chOff x="0" y="0"/>
          <a:chExt cx="0" cy="0"/>
        </a:xfrm>
      </p:grpSpPr>
      <p:sp>
        <p:nvSpPr>
          <p:cNvPr id="1049084" name=""/>
          <p:cNvSpPr/>
          <p:nvPr/>
        </p:nvSpPr>
        <p:spPr>
          <a:xfrm rot="0">
            <a:off x="2568575" y="3140075"/>
            <a:ext cx="4008437" cy="579437"/>
          </a:xfrm>
          <a:prstGeom prst="rect"/>
          <a:noFill/>
          <a:ln>
            <a:noFill/>
          </a:ln>
        </p:spPr>
        <p:txBody>
          <a:bodyPr anchor="ct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a:r>
              <a:rPr altLang="en-US" b="1" sz="3200" lang="en-US"/>
              <a:t>درد چه موقع ايجاد می شود؟</a:t>
            </a:r>
          </a:p>
        </p:txBody>
      </p:sp>
    </p:spTree>
  </p:cSld>
  <p:clrMapOvr>
    <a:masterClrMapping/>
  </p:clrMapOvr>
  <p:transition xmlns:p14="http://schemas.microsoft.com/office/powerpoint/2010/main" spd="fast" advClick="1">
    <p:cut thruBlk="0"/>
  </p:transition>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60" name=""/>
        <p:cNvGrpSpPr/>
        <p:nvPr/>
      </p:nvGrpSpPr>
      <p:grpSpPr>
        <a:xfrm rot="0">
          <a:off x="0" y="0"/>
          <a:ext cx="0" cy="0"/>
          <a:chOff x="0" y="0"/>
          <a:chExt cx="0" cy="0"/>
        </a:xfrm>
      </p:grpSpPr>
      <p:sp>
        <p:nvSpPr>
          <p:cNvPr id="1049023" name=""/>
          <p:cNvSpPr/>
          <p:nvPr>
            <p:ph type="title" sz="full" idx="0"/>
          </p:nvPr>
        </p:nvSpPr>
        <p:spPr>
          <a:xfrm rot="0">
            <a:off x="609600" y="1676400"/>
            <a:ext cx="8229600" cy="1143000"/>
          </a:xfrm>
          <a:prstGeom prst="rect"/>
          <a:noFill/>
          <a:ln>
            <a:noFill/>
          </a:ln>
        </p:spPr>
        <p:txBody>
          <a:bodyPr bIns="45720" lIns="91440" rIns="91440" tIns="45720"/>
          <a:lstStyle>
            <a:lvl1pPr algn="ctr" eaLnBrk="1" fontAlgn="base" hangingPunct="1" indent="0" latinLnBrk="1" marL="0" rtl="0">
              <a:lnSpc>
                <a:spcPct val="100000"/>
              </a:lnSpc>
              <a:spcBef>
                <a:spcPct val="0"/>
              </a:spcBef>
              <a:spcAft>
                <a:spcPct val="0"/>
              </a:spcAft>
              <a:buFontTx/>
              <a:buNone/>
              <a:defRPr baseline="0" b="0" sz="4400" i="0">
                <a:solidFill>
                  <a:schemeClr val="lt2"/>
                </a:solidFill>
                <a:effectLst>
                  <a:outerShdw algn="tl" blurRad="38100" dir="2700000" dist="38100">
                    <a:srgbClr val="C0C0C0"/>
                  </a:outerShdw>
                </a:effectLst>
                <a:latin typeface="Arial" pitchFamily="0" charset="0"/>
                <a:ea typeface="Arial" pitchFamily="0" charset="0"/>
                <a:sym typeface="Arial" pitchFamily="0" charset="0"/>
              </a:defRPr>
            </a:lvl1pPr>
          </a:lstStyle>
          <a:p>
            <a:pPr lvl="0" rtl="1"/>
            <a:r>
              <a:rPr altLang="en-US" sz="4000" lang="en-US"/>
              <a:t>مروری </a:t>
            </a:r>
            <a:r>
              <a:rPr altLang="en-US" sz="4000" lang="en-US"/>
              <a:t>مختصربر</a:t>
            </a:r>
            <a:r>
              <a:rPr altLang="en-US" sz="4000" lang="en-US"/>
              <a:t> </a:t>
            </a:r>
            <a:r>
              <a:rPr altLang="en-US" sz="4000" lang="en-US"/>
              <a:t>Anatomy  </a:t>
            </a:r>
            <a:r>
              <a:rPr altLang="en-US" sz="4000" lang="en-US"/>
              <a:t>va</a:t>
            </a:r>
            <a:r>
              <a:rPr altLang="en-US" sz="4000" lang="en-US"/>
              <a:t> physiology</a:t>
            </a:r>
            <a:r>
              <a:rPr altLang="en-US" sz="4000" lang="en-US"/>
              <a:t> کلیه و مجاری ادراری : </a:t>
            </a:r>
          </a:p>
        </p:txBody>
      </p:sp>
    </p:spTree>
  </p:cSld>
  <p:clrMapOvr>
    <a:masterClrMapping/>
  </p:clrMapOvr>
  <p:timing>
    <p:tnLst>
      <p:par>
        <p:cTn dur="indefinite" id="1" nodeType="tmRoot">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9" presetSubtype="0">
                                  <p:stCondLst>
                                    <p:cond delay="0"/>
                                  </p:stCondLst>
                                  <p:childTnLst>
                                    <p:set>
                                      <p:cBhvr>
                                        <p:cTn dur="1" fill="hold" id="6">
                                          <p:stCondLst>
                                            <p:cond delay="0"/>
                                          </p:stCondLst>
                                        </p:cTn>
                                        <p:tgtEl>
                                          <p:spTgt spid="1049023"/>
                                        </p:tgtEl>
                                        <p:attrNameLst>
                                          <p:attrName>style.visibility</p:attrName>
                                        </p:attrNameLst>
                                      </p:cBhvr>
                                      <p:to>
                                        <p:strVal val="visible"/>
                                      </p:to>
                                    </p:set>
                                    <p:animEffect transition="in" filter="dissolve">
                                      <p:cBhvr>
                                        <p:cTn dur="500" id="7"/>
                                        <p:tgtEl>
                                          <p:spTgt spid="1049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3" grpId="0" uiExpand="0" build="whole"/>
    </p:bldLst>
  </p:timing>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111" name=""/>
        <p:cNvGrpSpPr/>
        <p:nvPr/>
      </p:nvGrpSpPr>
      <p:grpSpPr>
        <a:xfrm rot="0">
          <a:off x="0" y="0"/>
          <a:ext cx="0" cy="0"/>
          <a:chOff x="0" y="0"/>
          <a:chExt cx="0" cy="0"/>
        </a:xfrm>
      </p:grpSpPr>
      <p:sp>
        <p:nvSpPr>
          <p:cNvPr id="1049085" name=""/>
          <p:cNvSpPr/>
          <p:nvPr/>
        </p:nvSpPr>
        <p:spPr>
          <a:xfrm rot="0">
            <a:off x="685800" y="1343025"/>
            <a:ext cx="8153400" cy="3441700"/>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400" lang="en-US"/>
              <a:t>معمولا" سنگ وقتی می خواهد دفع بشود، درد ايجاد می کند و وقتی جايش ثابت شد، درد از بين می رود، به عبارتی وقتی درد سنگ کليه از بين رفت، مفهومش دفع سنگ نيست</a:t>
            </a:r>
            <a:r>
              <a:rPr altLang="en-US" sz="4400" lang="en-US"/>
              <a:t>.</a:t>
            </a:r>
            <a:r>
              <a:rPr altLang="en-US" sz="4400" lang="en-US"/>
              <a:t> </a:t>
            </a:r>
          </a:p>
        </p:txBody>
      </p:sp>
    </p:spTree>
  </p:cSld>
  <p:clrMapOvr>
    <a:masterClrMapping/>
  </p:clrMapOvr>
  <p:transition xmlns:p14="http://schemas.microsoft.com/office/powerpoint/2010/main" spd="fast" advClick="1">
    <p:strips dir="rd"/>
  </p:transition>
  <p:timing/>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112" name=""/>
        <p:cNvGrpSpPr/>
        <p:nvPr/>
      </p:nvGrpSpPr>
      <p:grpSpPr>
        <a:xfrm rot="0">
          <a:off x="0" y="0"/>
          <a:ext cx="0" cy="0"/>
          <a:chOff x="0" y="0"/>
          <a:chExt cx="0" cy="0"/>
        </a:xfrm>
      </p:grpSpPr>
      <p:sp>
        <p:nvSpPr>
          <p:cNvPr id="1049086" name=""/>
          <p:cNvSpPr/>
          <p:nvPr/>
        </p:nvSpPr>
        <p:spPr>
          <a:xfrm rot="0">
            <a:off x="1247775" y="3140075"/>
            <a:ext cx="7065962" cy="579437"/>
          </a:xfrm>
          <a:prstGeom prst="rect"/>
          <a:noFill/>
          <a:ln>
            <a:noFill/>
          </a:ln>
        </p:spPr>
        <p:txBody>
          <a:bodyPr anchor="ct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b="1" sz="3200" lang="en-US"/>
              <a:t>آیا </a:t>
            </a:r>
            <a:r>
              <a:rPr altLang="en-US" b="1" sz="3200" lang="en-US"/>
              <a:t>اندازه سنگ کليه با شدت علائم آن ارتباطی دارد؟</a:t>
            </a:r>
            <a:r>
              <a:rPr altLang="en-US" sz="3200" lang="en-US"/>
              <a:t> </a:t>
            </a:r>
          </a:p>
        </p:txBody>
      </p:sp>
    </p:spTree>
  </p:cSld>
  <p:clrMapOvr>
    <a:masterClrMapping/>
  </p:clrMapOvr>
  <p:transition xmlns:p14="http://schemas.microsoft.com/office/powerpoint/2010/main" spd="fast" advClick="1">
    <p:wedge/>
  </p:transition>
  <p:timing/>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113" name=""/>
        <p:cNvGrpSpPr/>
        <p:nvPr/>
      </p:nvGrpSpPr>
      <p:grpSpPr>
        <a:xfrm rot="0">
          <a:off x="0" y="0"/>
          <a:ext cx="0" cy="0"/>
          <a:chOff x="0" y="0"/>
          <a:chExt cx="0" cy="0"/>
        </a:xfrm>
      </p:grpSpPr>
      <p:sp>
        <p:nvSpPr>
          <p:cNvPr id="1049087" name=""/>
          <p:cNvSpPr/>
          <p:nvPr/>
        </p:nvSpPr>
        <p:spPr>
          <a:xfrm rot="0">
            <a:off x="838200" y="2133600"/>
            <a:ext cx="7754937" cy="2528887"/>
          </a:xfrm>
          <a:prstGeom prst="rect"/>
          <a:noFill/>
          <a:ln>
            <a:noFill/>
          </a:ln>
        </p:spPr>
        <p:txBody>
          <a:bodyPr anchor="ct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هر چند </a:t>
            </a:r>
            <a:r>
              <a:rPr altLang="en-US" sz="3200" lang="en-US">
                <a:solidFill>
                  <a:srgbClr val="FF0000"/>
                </a:solidFill>
              </a:rPr>
              <a:t>هيچ ارتباطی</a:t>
            </a:r>
            <a:r>
              <a:rPr altLang="en-US" sz="3200" lang="en-US"/>
              <a:t> بين اندازه و علائم سنگ وجود ندارد</a:t>
            </a:r>
          </a:p>
          <a:p>
            <a:pPr algn="r" lvl="0" rtl="1"/>
            <a:endParaRPr altLang="en-US" sz="3200" lang="en-US"/>
          </a:p>
          <a:p>
            <a:pPr algn="r" lvl="0" rtl="1"/>
            <a:endParaRPr altLang="en-US" sz="3200" lang="en-US"/>
          </a:p>
          <a:p>
            <a:pPr algn="r" lvl="0" rtl="1"/>
            <a:r>
              <a:rPr altLang="en-US" sz="3200" lang="en-US"/>
              <a:t>         اما این حالت یک حالت گول زننده است . </a:t>
            </a:r>
          </a:p>
          <a:p>
            <a:pPr algn="r" lvl="0" rtl="1"/>
            <a:endParaRPr altLang="en-US" sz="3200" lang="en-US"/>
          </a:p>
        </p:txBody>
      </p:sp>
    </p:spTree>
  </p:cSld>
  <p:clrMapOvr>
    <a:masterClrMapping/>
  </p:clrMapOvr>
  <p:transition xmlns:p14="http://schemas.microsoft.com/office/powerpoint/2010/main" spd="fast" advClick="1">
    <p:push dir="r"/>
  </p:transition>
  <p:timing/>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114" name=""/>
        <p:cNvGrpSpPr/>
        <p:nvPr/>
      </p:nvGrpSpPr>
      <p:grpSpPr>
        <a:xfrm rot="0">
          <a:off x="0" y="0"/>
          <a:ext cx="0" cy="0"/>
          <a:chOff x="0" y="0"/>
          <a:chExt cx="0" cy="0"/>
        </a:xfrm>
      </p:grpSpPr>
      <p:sp>
        <p:nvSpPr>
          <p:cNvPr id="1049088" name=""/>
          <p:cNvSpPr/>
          <p:nvPr/>
        </p:nvSpPr>
        <p:spPr>
          <a:xfrm rot="0">
            <a:off x="533400" y="1681162"/>
            <a:ext cx="8305800" cy="3749675"/>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4000" lang="en-US"/>
              <a:t>بيمار نبايد فکر کند که چون ديگر درد ندارد پس همه چيز خوب شد و سنگ از بين رفت</a:t>
            </a:r>
            <a:r>
              <a:rPr altLang="en-US" sz="4000" lang="en-US"/>
              <a:t>ه است بلکه </a:t>
            </a:r>
          </a:p>
          <a:p>
            <a:pPr algn="r" lvl="0" rtl="1"/>
            <a:r>
              <a:rPr altLang="en-US" sz="4000" lang="en-US"/>
              <a:t> بايد به کمک </a:t>
            </a:r>
            <a:r>
              <a:rPr altLang="en-US" sz="4000" lang="en-US">
                <a:solidFill>
                  <a:srgbClr val="00CC99"/>
                </a:solidFill>
              </a:rPr>
              <a:t>سونوگرافی</a:t>
            </a:r>
            <a:r>
              <a:rPr altLang="en-US" sz="4000" lang="en-US"/>
              <a:t> و عکس </a:t>
            </a:r>
            <a:r>
              <a:rPr altLang="en-US" sz="4000" lang="en-US">
                <a:solidFill>
                  <a:srgbClr val="00CC99"/>
                </a:solidFill>
              </a:rPr>
              <a:t>راديولوژی </a:t>
            </a:r>
            <a:r>
              <a:rPr altLang="en-US" sz="4000" lang="en-US"/>
              <a:t>مخصوص کليه و مجاری ادرار، اين سنگ پيگيری شود و اگر پيدا نشد آن وقت بگوييم که دفع شده</a:t>
            </a:r>
            <a:r>
              <a:rPr altLang="en-US" sz="4000" lang="en-US"/>
              <a:t> است</a:t>
            </a:r>
            <a:r>
              <a:rPr altLang="en-US" sz="4000" lang="en-US"/>
              <a:t> </a:t>
            </a:r>
            <a:r>
              <a:rPr altLang="en-US" sz="4000" lang="en-US"/>
              <a:t> . </a:t>
            </a:r>
          </a:p>
        </p:txBody>
      </p:sp>
    </p:spTree>
  </p:cSld>
  <p:clrMapOvr>
    <a:masterClrMapping/>
  </p:clrMapOvr>
  <p:transition xmlns:p14="http://schemas.microsoft.com/office/powerpoint/2010/main" spd="fast" advClick="1">
    <p:wipe dir="d"/>
  </p:transition>
  <p:timing/>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115" name=""/>
        <p:cNvGrpSpPr/>
        <p:nvPr/>
      </p:nvGrpSpPr>
      <p:grpSpPr>
        <a:xfrm rot="0">
          <a:off x="0" y="0"/>
          <a:ext cx="0" cy="0"/>
          <a:chOff x="0" y="0"/>
          <a:chExt cx="0" cy="0"/>
        </a:xfrm>
      </p:grpSpPr>
      <p:sp>
        <p:nvSpPr>
          <p:cNvPr id="1049089" name=""/>
          <p:cNvSpPr/>
          <p:nvPr/>
        </p:nvSpPr>
        <p:spPr>
          <a:xfrm rot="0">
            <a:off x="1905000" y="1524000"/>
            <a:ext cx="6046787" cy="914400"/>
          </a:xfrm>
          <a:prstGeom prst="rect"/>
          <a:noFill/>
          <a:ln>
            <a:noFill/>
          </a:ln>
        </p:spPr>
        <p:txBody>
          <a:bodyP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sz="5400" lang="en-US">
                <a:effectLst>
                  <a:outerShdw algn="tl" blurRad="38100" dir="2700000" dist="38100">
                    <a:srgbClr val="C0C0C0"/>
                  </a:outerShdw>
                </a:effectLst>
              </a:rPr>
              <a:t>یک تصور</a:t>
            </a:r>
            <a:r>
              <a:rPr altLang="en-US" sz="5400" lang="en-US">
                <a:solidFill>
                  <a:srgbClr val="FF0000"/>
                </a:solidFill>
                <a:effectLst>
                  <a:outerShdw algn="tl" blurRad="38100" dir="2700000" dist="38100">
                    <a:srgbClr val="C0C0C0"/>
                  </a:outerShdw>
                </a:effectLst>
              </a:rPr>
              <a:t> اشتباه </a:t>
            </a:r>
            <a:r>
              <a:rPr altLang="en-US" sz="5400" lang="en-US">
                <a:effectLst>
                  <a:outerShdw algn="tl" blurRad="38100" dir="2700000" dist="38100">
                    <a:srgbClr val="C0C0C0"/>
                  </a:outerShdw>
                </a:effectLst>
              </a:rPr>
              <a:t>عامیانه :</a:t>
            </a:r>
          </a:p>
        </p:txBody>
      </p:sp>
      <p:sp>
        <p:nvSpPr>
          <p:cNvPr id="1049090" name=""/>
          <p:cNvSpPr/>
          <p:nvPr/>
        </p:nvSpPr>
        <p:spPr>
          <a:xfrm rot="0">
            <a:off x="228600" y="3124200"/>
            <a:ext cx="8072437" cy="641350"/>
          </a:xfrm>
          <a:prstGeom prst="rect"/>
          <a:noFill/>
          <a:ln>
            <a:noFill/>
          </a:ln>
        </p:spPr>
        <p:txBody>
          <a:bodyPr bIns="45720" lIns="91440" rIns="91440" tIns="45720" wrap="none">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b="1" sz="3600" lang="en-US"/>
              <a:t>آیا نوع آب مصرفی در ایجاد سنگ کلیه دخالت  دارد؟</a:t>
            </a:r>
          </a:p>
        </p:txBody>
      </p:sp>
    </p:spTree>
  </p:cSld>
  <p:clrMapOvr>
    <a:masterClrMapping/>
  </p:clrMapOvr>
  <p:transition xmlns:p14="http://schemas.microsoft.com/office/powerpoint/2010/main" spd="fast" advClick="1">
    <p:comb dir="horz"/>
  </p:transition>
  <p:timing/>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116" name=""/>
        <p:cNvGrpSpPr/>
        <p:nvPr/>
      </p:nvGrpSpPr>
      <p:grpSpPr>
        <a:xfrm rot="0">
          <a:off x="0" y="0"/>
          <a:ext cx="0" cy="0"/>
          <a:chOff x="0" y="0"/>
          <a:chExt cx="0" cy="0"/>
        </a:xfrm>
      </p:grpSpPr>
      <p:sp>
        <p:nvSpPr>
          <p:cNvPr id="1049091" name=""/>
          <p:cNvSpPr/>
          <p:nvPr/>
        </p:nvSpPr>
        <p:spPr>
          <a:xfrm rot="0">
            <a:off x="304800" y="2203450"/>
            <a:ext cx="8229600" cy="2528887"/>
          </a:xfrm>
          <a:prstGeom prst="rect"/>
          <a:noFill/>
          <a:ln>
            <a:noFill/>
          </a:ln>
        </p:spPr>
        <p:txBody>
          <a:bodyPr anchor="ct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br/>
            <a:r>
              <a:rPr altLang="en-US" b="1" sz="3200" lang="en-US"/>
              <a:t>زیاد اعتقادی به املاح موجود درآب برای سنگ سازی نیست ولی گرچه سختی آب را گاهی اوقات مطرح می کنند اما مهم است که آب </a:t>
            </a:r>
            <a:r>
              <a:rPr altLang="en-US" b="1" sz="3200" lang="en-US"/>
              <a:t>هرچقدر</a:t>
            </a:r>
            <a:r>
              <a:rPr altLang="en-US" b="1" sz="3200" lang="en-US"/>
              <a:t> سنگینی و املاح </a:t>
            </a:r>
            <a:r>
              <a:rPr altLang="en-US" b="1" sz="3200" lang="en-US"/>
              <a:t>دارباشد</a:t>
            </a:r>
            <a:r>
              <a:rPr altLang="en-US" b="1" sz="3200" lang="en-US"/>
              <a:t> مصرف کردن آن </a:t>
            </a:r>
            <a:r>
              <a:rPr altLang="en-US" b="1" sz="3200" lang="en-US"/>
              <a:t>بیشتراست</a:t>
            </a:r>
            <a:r>
              <a:rPr altLang="en-US" b="1" sz="3200" lang="en-US"/>
              <a:t> . </a:t>
            </a:r>
          </a:p>
        </p:txBody>
      </p:sp>
    </p:spTree>
  </p:cSld>
  <p:clrMapOvr>
    <a:masterClrMapping/>
  </p:clrMapOvr>
  <p:transition xmlns:p14="http://schemas.microsoft.com/office/powerpoint/2010/main" spd="fast" advClick="1">
    <p:push dir="r"/>
  </p:transition>
  <p:timing/>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117" name=""/>
        <p:cNvGrpSpPr/>
        <p:nvPr/>
      </p:nvGrpSpPr>
      <p:grpSpPr>
        <a:xfrm rot="0">
          <a:off x="0" y="0"/>
          <a:ext cx="0" cy="0"/>
          <a:chOff x="0" y="0"/>
          <a:chExt cx="0" cy="0"/>
        </a:xfrm>
      </p:grpSpPr>
      <p:pic>
        <p:nvPicPr>
          <p:cNvPr id="2097166" name=""/>
          <p:cNvPicPr>
            <a:picLocks/>
          </p:cNvPicPr>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
        <p:nvSpPr>
          <p:cNvPr id="1049092" name=""/>
          <p:cNvSpPr/>
          <p:nvPr/>
        </p:nvSpPr>
        <p:spPr>
          <a:xfrm rot="20160000">
            <a:off x="6019800" y="2286000"/>
            <a:ext cx="2238375" cy="823912"/>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sz="4800" lang="en-US">
                <a:solidFill>
                  <a:srgbClr val="FF0066"/>
                </a:solidFill>
              </a:rPr>
              <a:t>با تشکر</a:t>
            </a:r>
          </a:p>
        </p:txBody>
      </p:sp>
    </p:spTree>
  </p:cSld>
  <p:clrMapOvr>
    <a:masterClrMapping/>
  </p:clrMapOvr>
  <p:transition xmlns:p14="http://schemas.microsoft.com/office/powerpoint/2010/main" spd="fast" advClick="1">
    <p:cover dir="d"/>
  </p:transition>
  <p:timing/>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118" name=""/>
        <p:cNvGrpSpPr/>
        <p:nvPr/>
      </p:nvGrpSpPr>
      <p:grpSpPr>
        <a:xfrm rot="0">
          <a:off x="0" y="0"/>
          <a:ext cx="0" cy="0"/>
          <a:chOff x="0" y="0"/>
          <a:chExt cx="0" cy="0"/>
        </a:xfrm>
      </p:grpSpPr>
      <p:sp>
        <p:nvSpPr>
          <p:cNvPr id="1049093" name=""/>
          <p:cNvSpPr/>
          <p:nvPr/>
        </p:nvSpPr>
        <p:spPr>
          <a:xfrm rot="0">
            <a:off x="1066800" y="685800"/>
            <a:ext cx="7391400" cy="4965700"/>
          </a:xfrm>
          <a:prstGeom prst="rect"/>
          <a:noFill/>
          <a:ln>
            <a:noFill/>
          </a:ln>
        </p:spPr>
        <p:txBody>
          <a:bodyPr bIns="45720" lIns="91440" rIns="91440" tIns="45720">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r" lvl="0" rtl="1"/>
            <a:r>
              <a:rPr altLang="en-US" sz="3200" lang="en-US"/>
              <a:t>    گردآورنده : </a:t>
            </a:r>
          </a:p>
          <a:p>
            <a:pPr algn="r" lvl="0" rtl="1"/>
            <a:endParaRPr altLang="en-US" sz="3200" lang="en-US"/>
          </a:p>
          <a:p>
            <a:pPr algn="r" lvl="0" rtl="1"/>
            <a:r>
              <a:rPr altLang="en-US" sz="3200" lang="en-US"/>
              <a:t>                       ابوالفضل عسکری </a:t>
            </a:r>
          </a:p>
          <a:p>
            <a:pPr algn="r" lvl="0" rtl="1"/>
            <a:endParaRPr altLang="en-US" sz="3200" lang="en-US"/>
          </a:p>
          <a:p>
            <a:pPr algn="r" lvl="0" rtl="1"/>
            <a:r>
              <a:rPr altLang="en-US" sz="3200" lang="en-US"/>
              <a:t>                                               پرستاری 87</a:t>
            </a:r>
          </a:p>
          <a:p>
            <a:pPr algn="r" lvl="0" rtl="1"/>
            <a:endParaRPr altLang="en-US" sz="3200" lang="en-US"/>
          </a:p>
          <a:p>
            <a:pPr algn="r" lvl="0" rtl="1"/>
            <a:endParaRPr altLang="en-US" sz="3200" lang="en-US"/>
          </a:p>
          <a:p>
            <a:pPr algn="r" lvl="0" rtl="1"/>
            <a:endParaRPr altLang="en-US" sz="3200" lang="en-US"/>
          </a:p>
          <a:p>
            <a:pPr algn="r" lvl="0" rtl="1"/>
            <a:endParaRPr altLang="en-US" sz="3200" lang="en-US"/>
          </a:p>
          <a:p>
            <a:pPr algn="r" lvl="0" rtl="1"/>
            <a:r>
              <a:rPr altLang="en-US" sz="3200" lang="en-US"/>
              <a:t>                       پاییز 1389 </a:t>
            </a:r>
          </a:p>
        </p:txBody>
      </p:sp>
    </p:spTree>
  </p:cSld>
  <p:clrMapOvr>
    <a:masterClrMapping/>
  </p:clrMapOvr>
  <p:transition xmlns:p14="http://schemas.microsoft.com/office/powerpoint/2010/main" spd="fast" advClick="1">
    <p:wedge/>
  </p:transition>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62" name=""/>
        <p:cNvGrpSpPr/>
        <p:nvPr/>
      </p:nvGrpSpPr>
      <p:grpSpPr>
        <a:xfrm rot="0">
          <a:off x="0" y="0"/>
          <a:ext cx="0" cy="0"/>
          <a:chOff x="0" y="0"/>
          <a:chExt cx="0" cy="0"/>
        </a:xfrm>
      </p:grpSpPr>
      <p:pic>
        <p:nvPicPr>
          <p:cNvPr id="2097154" name=""/>
          <p:cNvPicPr>
            <a:picLocks/>
          </p:cNvPicPr>
          <p:nvPr/>
        </p:nvPicPr>
        <p:blipFill>
          <a:blip xmlns:r="http://schemas.openxmlformats.org/officeDocument/2006/relationships" r:embed="rId1">
            <a:lum bright="-10000" contrast="10000"/>
          </a:blip>
          <a:srcRect l="0" t="0" r="0" b="0"/>
          <a:stretch>
            <a:fillRect/>
          </a:stretch>
        </p:blipFill>
        <p:spPr>
          <a:xfrm rot="0">
            <a:off x="685800" y="698500"/>
            <a:ext cx="6618287" cy="5518150"/>
          </a:xfrm>
          <a:prstGeom prst="rect"/>
          <a:noFill/>
          <a:ln w="12700" cap="flat" cmpd="sng">
            <a:solidFill>
              <a:schemeClr val="dk1">
                <a:alpha val="100000"/>
              </a:schemeClr>
            </a:solidFill>
            <a:prstDash val="solid"/>
            <a:miter/>
          </a:ln>
        </p:spPr>
      </p:pic>
      <p:sp>
        <p:nvSpPr>
          <p:cNvPr id="1049026" name=""/>
          <p:cNvSpPr/>
          <p:nvPr/>
        </p:nvSpPr>
        <p:spPr>
          <a:xfrm rot="0">
            <a:off x="4713287" y="514350"/>
            <a:ext cx="4140200" cy="957262"/>
          </a:xfrm>
          <a:prstGeom prst="rect"/>
          <a:solidFill>
            <a:srgbClr val="FFFF00"/>
          </a:solidFill>
          <a:ln w="9525" cap="flat" cmpd="sng">
            <a:solidFill>
              <a:schemeClr val="dk1">
                <a:alpha val="100000"/>
              </a:schemeClr>
            </a:solidFill>
            <a:prstDash val="solid"/>
            <a:miter/>
          </a:ln>
        </p:spPr>
        <p:txBody>
          <a:bodyPr anchor="ctr" bIns="45715" lIns="91429" rIns="91429" tIns="45715"/>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b="1" sz="4000"/>
              <a:t>Urinary System</a:t>
            </a:r>
          </a:p>
        </p:txBody>
      </p:sp>
      <p:sp>
        <p:nvSpPr>
          <p:cNvPr id="1049027" name=""/>
          <p:cNvSpPr txBox="1"/>
          <p:nvPr/>
        </p:nvSpPr>
        <p:spPr>
          <a:xfrm rot="0">
            <a:off x="1219200" y="6254750"/>
            <a:ext cx="4608512" cy="298450"/>
          </a:xfrm>
          <a:prstGeom prst="rect"/>
          <a:noFill/>
          <a:ln>
            <a:noFill/>
          </a:ln>
        </p:spPr>
        <p:txBody>
          <a:bodyPr bIns="45715" lIns="91429" rIns="91429" tIns="45715">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atinLnBrk="1" lvl="0">
              <a:spcBef>
                <a:spcPct val="50000"/>
              </a:spcBef>
            </a:pPr>
            <a:r>
              <a:rPr altLang="en-US" b="1" sz="1300" lang="en-US">
                <a:solidFill>
                  <a:schemeClr val="lt1"/>
                </a:solidFill>
              </a:rPr>
              <a:t>Based on: </a:t>
            </a:r>
            <a:r>
              <a:rPr altLang="en-US" b="1" sz="1300" lang="en-US">
                <a:solidFill>
                  <a:schemeClr val="lt1"/>
                </a:solidFill>
              </a:rPr>
              <a:t>Mader</a:t>
            </a:r>
            <a:r>
              <a:rPr altLang="en-US" b="1" sz="1300" lang="en-US">
                <a:solidFill>
                  <a:schemeClr val="lt1"/>
                </a:solidFill>
              </a:rPr>
              <a:t>, S.,  </a:t>
            </a:r>
            <a:r>
              <a:rPr altLang="en-US" sz="1300" i="1" lang="en-US">
                <a:solidFill>
                  <a:schemeClr val="lt1"/>
                </a:solidFill>
              </a:rPr>
              <a:t>Inquiry Into Life</a:t>
            </a:r>
            <a:r>
              <a:rPr altLang="en-US" b="1" sz="1300" lang="en-US">
                <a:solidFill>
                  <a:schemeClr val="lt1"/>
                </a:solidFill>
              </a:rPr>
              <a:t>, McGraw-Hill</a:t>
            </a:r>
          </a:p>
        </p:txBody>
      </p:sp>
    </p:spTree>
  </p:cSld>
  <p:clrMapOvr>
    <a:masterClrMapping/>
  </p:clrMapOvr>
  <p:transition xmlns:p14="http://schemas.microsoft.com/office/powerpoint/2010/main" spd="fast" advClick="1">
    <p:cover dir="d"/>
  </p:transition>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69" name=""/>
        <p:cNvGrpSpPr/>
        <p:nvPr/>
      </p:nvGrpSpPr>
      <p:grpSpPr>
        <a:xfrm rot="0">
          <a:off x="0" y="0"/>
          <a:ext cx="0" cy="0"/>
          <a:chOff x="0" y="0"/>
          <a:chExt cx="0" cy="0"/>
        </a:xfrm>
      </p:grpSpPr>
      <p:sp>
        <p:nvSpPr>
          <p:cNvPr id="1049031" name=""/>
          <p:cNvSpPr/>
          <p:nvPr/>
        </p:nvSpPr>
        <p:spPr>
          <a:xfrm rot="0">
            <a:off x="5141912" y="771525"/>
            <a:ext cx="3343275" cy="1284287"/>
          </a:xfrm>
          <a:prstGeom prst="rect"/>
          <a:solidFill>
            <a:srgbClr val="FFFF00"/>
          </a:solidFill>
          <a:ln w="9525" cap="flat" cmpd="sng">
            <a:solidFill>
              <a:schemeClr val="dk1">
                <a:alpha val="100000"/>
              </a:schemeClr>
            </a:solidFill>
            <a:prstDash val="solid"/>
            <a:miter/>
          </a:ln>
        </p:spPr>
        <p:txBody>
          <a:bodyPr anchor="ctr" bIns="45715" lIns="91429" rIns="91429" tIns="45715"/>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b="1" sz="4000"/>
              <a:t>Anatomy of the Kidney</a:t>
            </a:r>
          </a:p>
        </p:txBody>
      </p:sp>
      <p:pic>
        <p:nvPicPr>
          <p:cNvPr id="2097155" name=""/>
          <p:cNvPicPr>
            <a:picLocks/>
          </p:cNvPicPr>
          <p:nvPr/>
        </p:nvPicPr>
        <p:blipFill>
          <a:blip xmlns:r="http://schemas.openxmlformats.org/officeDocument/2006/relationships" r:embed="rId1">
            <a:lum bright="-10000" contrast="10000"/>
          </a:blip>
          <a:srcRect l="0" t="0" r="0" b="0"/>
          <a:stretch>
            <a:fillRect/>
          </a:stretch>
        </p:blipFill>
        <p:spPr>
          <a:xfrm rot="0">
            <a:off x="3733800" y="2286000"/>
            <a:ext cx="5638800" cy="4214812"/>
          </a:xfrm>
          <a:prstGeom prst="rect"/>
          <a:noFill/>
          <a:ln w="12700" cap="flat" cmpd="sng">
            <a:solidFill>
              <a:schemeClr val="dk1">
                <a:alpha val="100000"/>
              </a:schemeClr>
            </a:solidFill>
            <a:prstDash val="solid"/>
            <a:miter/>
          </a:ln>
        </p:spPr>
      </p:pic>
      <p:pic>
        <p:nvPicPr>
          <p:cNvPr id="2097156" name=""/>
          <p:cNvPicPr>
            <a:picLocks/>
          </p:cNvPicPr>
          <p:nvPr/>
        </p:nvPicPr>
        <p:blipFill>
          <a:blip xmlns:r="http://schemas.openxmlformats.org/officeDocument/2006/relationships" r:embed="rId2">
            <a:lum bright="-10000" contrast="10000"/>
          </a:blip>
          <a:srcRect l="0" t="0" r="0" b="0"/>
          <a:stretch>
            <a:fillRect/>
          </a:stretch>
        </p:blipFill>
        <p:spPr>
          <a:xfrm rot="0">
            <a:off x="342900" y="530225"/>
            <a:ext cx="4198937" cy="4113212"/>
          </a:xfrm>
          <a:prstGeom prst="rect"/>
          <a:noFill/>
          <a:ln w="12700" cap="flat" cmpd="sng">
            <a:solidFill>
              <a:schemeClr val="dk1">
                <a:alpha val="100000"/>
              </a:schemeClr>
            </a:solidFill>
            <a:prstDash val="solid"/>
            <a:miter/>
          </a:ln>
        </p:spPr>
      </p:pic>
      <p:sp>
        <p:nvSpPr>
          <p:cNvPr id="1049032" name=""/>
          <p:cNvSpPr txBox="1"/>
          <p:nvPr/>
        </p:nvSpPr>
        <p:spPr>
          <a:xfrm rot="0">
            <a:off x="4370387" y="6556375"/>
            <a:ext cx="4610100" cy="298450"/>
          </a:xfrm>
          <a:prstGeom prst="rect"/>
          <a:noFill/>
          <a:ln>
            <a:noFill/>
          </a:ln>
        </p:spPr>
        <p:txBody>
          <a:bodyPr bIns="45715" lIns="91429" rIns="91429" tIns="45715">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atinLnBrk="1" lvl="0">
              <a:spcBef>
                <a:spcPct val="50000"/>
              </a:spcBef>
            </a:pPr>
            <a:r>
              <a:rPr altLang="en-US" b="1" sz="1300" lang="en-US">
                <a:solidFill>
                  <a:schemeClr val="lt1"/>
                </a:solidFill>
              </a:rPr>
              <a:t>Based on: </a:t>
            </a:r>
            <a:r>
              <a:rPr altLang="en-US" b="1" sz="1300" lang="en-US">
                <a:solidFill>
                  <a:schemeClr val="lt1"/>
                </a:solidFill>
              </a:rPr>
              <a:t>Mader</a:t>
            </a:r>
            <a:r>
              <a:rPr altLang="en-US" b="1" sz="1300" lang="en-US">
                <a:solidFill>
                  <a:schemeClr val="lt1"/>
                </a:solidFill>
              </a:rPr>
              <a:t>, S.,  </a:t>
            </a:r>
            <a:r>
              <a:rPr altLang="en-US" sz="1300" i="1" lang="en-US">
                <a:solidFill>
                  <a:schemeClr val="lt1"/>
                </a:solidFill>
              </a:rPr>
              <a:t>Inquiry Into Life</a:t>
            </a:r>
            <a:r>
              <a:rPr altLang="en-US" b="1" sz="1300" lang="en-US">
                <a:solidFill>
                  <a:schemeClr val="lt1"/>
                </a:solidFill>
              </a:rPr>
              <a:t>, McGraw-Hill</a:t>
            </a:r>
          </a:p>
        </p:txBody>
      </p:sp>
    </p:spTree>
  </p:cSld>
  <p:clrMapOvr>
    <a:masterClrMapping/>
  </p:clrMapOvr>
  <p:transition xmlns:p14="http://schemas.microsoft.com/office/powerpoint/2010/main" spd="fast" advClick="1">
    <p:pull dir="rd"/>
  </p:transition>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72" name=""/>
        <p:cNvGrpSpPr/>
        <p:nvPr/>
      </p:nvGrpSpPr>
      <p:grpSpPr>
        <a:xfrm rot="0">
          <a:off x="0" y="0"/>
          <a:ext cx="0" cy="0"/>
          <a:chOff x="0" y="0"/>
          <a:chExt cx="0" cy="0"/>
        </a:xfrm>
      </p:grpSpPr>
      <p:pic>
        <p:nvPicPr>
          <p:cNvPr id="2097157" name=""/>
          <p:cNvPicPr>
            <a:picLocks/>
          </p:cNvPicPr>
          <p:nvPr/>
        </p:nvPicPr>
        <p:blipFill>
          <a:blip xmlns:r="http://schemas.openxmlformats.org/officeDocument/2006/relationships" r:embed="rId1">
            <a:lum bright="-10000" contrast="10000"/>
          </a:blip>
          <a:srcRect l="0" t="0" r="0" b="0"/>
          <a:stretch>
            <a:fillRect/>
          </a:stretch>
        </p:blipFill>
        <p:spPr>
          <a:xfrm rot="0">
            <a:off x="917575" y="536575"/>
            <a:ext cx="6599237" cy="6061075"/>
          </a:xfrm>
          <a:prstGeom prst="rect"/>
          <a:noFill/>
          <a:ln w="12700" cap="flat" cmpd="sng">
            <a:solidFill>
              <a:schemeClr val="dk1">
                <a:alpha val="100000"/>
              </a:schemeClr>
            </a:solidFill>
            <a:prstDash val="solid"/>
            <a:miter/>
          </a:ln>
        </p:spPr>
      </p:pic>
      <p:sp>
        <p:nvSpPr>
          <p:cNvPr id="1049036" name=""/>
          <p:cNvSpPr/>
          <p:nvPr/>
        </p:nvSpPr>
        <p:spPr>
          <a:xfrm rot="0">
            <a:off x="6513512" y="342900"/>
            <a:ext cx="2425700" cy="957262"/>
          </a:xfrm>
          <a:prstGeom prst="rect"/>
          <a:solidFill>
            <a:srgbClr val="FFFF00"/>
          </a:solidFill>
          <a:ln w="9525" cap="flat" cmpd="sng">
            <a:solidFill>
              <a:schemeClr val="dk1">
                <a:alpha val="100000"/>
              </a:schemeClr>
            </a:solidFill>
            <a:prstDash val="solid"/>
            <a:miter/>
          </a:ln>
        </p:spPr>
        <p:txBody>
          <a:bodyPr anchor="ctr" bIns="45715" lIns="91429" rIns="91429" tIns="45715"/>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b="1" sz="4000" lang="en-US"/>
              <a:t>Nephron</a:t>
            </a:r>
          </a:p>
        </p:txBody>
      </p:sp>
      <p:sp>
        <p:nvSpPr>
          <p:cNvPr id="1049037" name=""/>
          <p:cNvSpPr txBox="1"/>
          <p:nvPr/>
        </p:nvSpPr>
        <p:spPr>
          <a:xfrm rot="0">
            <a:off x="876300" y="6556375"/>
            <a:ext cx="4608512" cy="298450"/>
          </a:xfrm>
          <a:prstGeom prst="rect"/>
          <a:noFill/>
          <a:ln>
            <a:noFill/>
          </a:ln>
        </p:spPr>
        <p:txBody>
          <a:bodyPr bIns="45715" lIns="91429" rIns="91429" tIns="45715">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atinLnBrk="1" lvl="0">
              <a:spcBef>
                <a:spcPct val="50000"/>
              </a:spcBef>
            </a:pPr>
            <a:r>
              <a:rPr altLang="en-US" b="1" sz="1300" lang="en-US">
                <a:solidFill>
                  <a:schemeClr val="lt1"/>
                </a:solidFill>
              </a:rPr>
              <a:t>Based on: </a:t>
            </a:r>
            <a:r>
              <a:rPr altLang="en-US" b="1" sz="1300" lang="en-US">
                <a:solidFill>
                  <a:schemeClr val="lt1"/>
                </a:solidFill>
              </a:rPr>
              <a:t>Mader</a:t>
            </a:r>
            <a:r>
              <a:rPr altLang="en-US" b="1" sz="1300" lang="en-US">
                <a:solidFill>
                  <a:schemeClr val="lt1"/>
                </a:solidFill>
              </a:rPr>
              <a:t>, S.,  </a:t>
            </a:r>
            <a:r>
              <a:rPr altLang="en-US" sz="1300" i="1" lang="en-US">
                <a:solidFill>
                  <a:schemeClr val="lt1"/>
                </a:solidFill>
              </a:rPr>
              <a:t>Inquiry Into Life</a:t>
            </a:r>
            <a:r>
              <a:rPr altLang="en-US" b="1" sz="1300" lang="en-US">
                <a:solidFill>
                  <a:schemeClr val="lt1"/>
                </a:solidFill>
              </a:rPr>
              <a:t>, McGraw-Hill</a:t>
            </a:r>
          </a:p>
        </p:txBody>
      </p:sp>
    </p:spTree>
  </p:cSld>
  <p:clrMapOvr>
    <a:masterClrMapping/>
  </p:clrMapOvr>
  <p:transition xmlns:p14="http://schemas.microsoft.com/office/powerpoint/2010/main" spd="fast" advClick="1">
    <p:strips dir="rd"/>
  </p:transition>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75" name=""/>
        <p:cNvGrpSpPr/>
        <p:nvPr/>
      </p:nvGrpSpPr>
      <p:grpSpPr>
        <a:xfrm rot="0">
          <a:off x="0" y="0"/>
          <a:ext cx="0" cy="0"/>
          <a:chOff x="0" y="0"/>
          <a:chExt cx="0" cy="0"/>
        </a:xfrm>
      </p:grpSpPr>
      <p:sp>
        <p:nvSpPr>
          <p:cNvPr id="1049041" name=""/>
          <p:cNvSpPr/>
          <p:nvPr/>
        </p:nvSpPr>
        <p:spPr>
          <a:xfrm rot="0">
            <a:off x="428625" y="428625"/>
            <a:ext cx="7799387" cy="957262"/>
          </a:xfrm>
          <a:prstGeom prst="rect"/>
          <a:noFill/>
          <a:ln>
            <a:noFill/>
          </a:ln>
        </p:spPr>
        <p:txBody>
          <a:bodyPr anchor="ctr" bIns="45715" lIns="91429" rIns="91429" tIns="45715"/>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lvl="0"/>
            <a:r>
              <a:rPr altLang="en-US" b="1" sz="4000" lang="en-US">
                <a:solidFill>
                  <a:srgbClr val="FFFF00"/>
                </a:solidFill>
                <a:effectLst>
                  <a:outerShdw algn="tl" blurRad="38100" dir="2700000" dist="38100">
                    <a:srgbClr val="C0C0C0"/>
                  </a:outerShdw>
                </a:effectLst>
              </a:rPr>
              <a:t>Urine moves from the collecting ducts through the kidney pelvis to the </a:t>
            </a:r>
            <a:r>
              <a:rPr altLang="en-US" b="1" sz="4000" lang="en-US">
                <a:solidFill>
                  <a:srgbClr val="FFFF00"/>
                </a:solidFill>
                <a:effectLst>
                  <a:outerShdw algn="tl" blurRad="38100" dir="2700000" dist="38100">
                    <a:srgbClr val="C0C0C0"/>
                  </a:outerShdw>
                </a:effectLst>
              </a:rPr>
              <a:t>ureter</a:t>
            </a:r>
          </a:p>
        </p:txBody>
      </p:sp>
      <p:pic>
        <p:nvPicPr>
          <p:cNvPr id="2097158" name=""/>
          <p:cNvPicPr>
            <a:picLocks/>
          </p:cNvPicPr>
          <p:nvPr/>
        </p:nvPicPr>
        <p:blipFill>
          <a:blip xmlns:r="http://schemas.openxmlformats.org/officeDocument/2006/relationships" r:embed="rId1">
            <a:lum bright="-10000" contrast="10000"/>
          </a:blip>
          <a:srcRect l="0" t="0" r="0" b="0"/>
          <a:stretch>
            <a:fillRect/>
          </a:stretch>
        </p:blipFill>
        <p:spPr>
          <a:xfrm rot="0">
            <a:off x="1628775" y="1970087"/>
            <a:ext cx="5857875" cy="4376737"/>
          </a:xfrm>
          <a:prstGeom prst="rect"/>
          <a:noFill/>
          <a:ln w="12700" cap="flat" cmpd="sng">
            <a:solidFill>
              <a:schemeClr val="dk1">
                <a:alpha val="100000"/>
              </a:schemeClr>
            </a:solidFill>
            <a:prstDash val="solid"/>
            <a:miter/>
          </a:ln>
        </p:spPr>
      </p:pic>
      <p:sp>
        <p:nvSpPr>
          <p:cNvPr id="1049042" name=""/>
          <p:cNvSpPr txBox="1"/>
          <p:nvPr/>
        </p:nvSpPr>
        <p:spPr>
          <a:xfrm rot="0">
            <a:off x="1543050" y="6340475"/>
            <a:ext cx="4608512" cy="298450"/>
          </a:xfrm>
          <a:prstGeom prst="rect"/>
          <a:noFill/>
          <a:ln>
            <a:noFill/>
          </a:ln>
        </p:spPr>
        <p:txBody>
          <a:bodyPr bIns="45715" lIns="91429" rIns="91429" tIns="45715">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atinLnBrk="1" lvl="0">
              <a:spcBef>
                <a:spcPct val="50000"/>
              </a:spcBef>
            </a:pPr>
            <a:r>
              <a:rPr altLang="en-US" b="1" sz="1300" lang="en-US">
                <a:solidFill>
                  <a:schemeClr val="lt1"/>
                </a:solidFill>
              </a:rPr>
              <a:t>Based on: </a:t>
            </a:r>
            <a:r>
              <a:rPr altLang="en-US" b="1" sz="1300" lang="en-US">
                <a:solidFill>
                  <a:schemeClr val="lt1"/>
                </a:solidFill>
              </a:rPr>
              <a:t>Mader</a:t>
            </a:r>
            <a:r>
              <a:rPr altLang="en-US" b="1" sz="1300" lang="en-US">
                <a:solidFill>
                  <a:schemeClr val="lt1"/>
                </a:solidFill>
              </a:rPr>
              <a:t>, S.,  </a:t>
            </a:r>
            <a:r>
              <a:rPr altLang="en-US" sz="1300" i="1" lang="en-US">
                <a:solidFill>
                  <a:schemeClr val="lt1"/>
                </a:solidFill>
              </a:rPr>
              <a:t>Inquiry Into Life</a:t>
            </a:r>
            <a:r>
              <a:rPr altLang="en-US" b="1" sz="1300" lang="en-US">
                <a:solidFill>
                  <a:schemeClr val="lt1"/>
                </a:solidFill>
              </a:rPr>
              <a:t>, McGraw-Hill</a:t>
            </a:r>
          </a:p>
        </p:txBody>
      </p:sp>
    </p:spTree>
  </p:cSld>
  <p:clrMapOvr>
    <a:masterClrMapping/>
  </p:clrMapOvr>
  <p:transition xmlns:p14="http://schemas.microsoft.com/office/powerpoint/2010/main" spd="fast" advClick="1">
    <p:comb dir="horz"/>
  </p:transition>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78" name=""/>
        <p:cNvGrpSpPr/>
        <p:nvPr/>
      </p:nvGrpSpPr>
      <p:grpSpPr>
        <a:xfrm rot="0">
          <a:off x="0" y="0"/>
          <a:ext cx="0" cy="0"/>
          <a:chOff x="0" y="0"/>
          <a:chExt cx="0" cy="0"/>
        </a:xfrm>
      </p:grpSpPr>
      <p:sp>
        <p:nvSpPr>
          <p:cNvPr id="1049046" name=""/>
          <p:cNvSpPr/>
          <p:nvPr/>
        </p:nvSpPr>
        <p:spPr>
          <a:xfrm rot="0">
            <a:off x="257175" y="428625"/>
            <a:ext cx="8886825" cy="957262"/>
          </a:xfrm>
          <a:prstGeom prst="rect"/>
          <a:noFill/>
          <a:ln>
            <a:noFill/>
          </a:ln>
        </p:spPr>
        <p:txBody>
          <a:bodyPr anchor="ctr" bIns="45715" lIns="91429" rIns="91429" tIns="45715"/>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vl="0"/>
            <a:r>
              <a:rPr altLang="en-US" b="1" sz="4000" lang="en-US">
                <a:solidFill>
                  <a:srgbClr val="FFFF00"/>
                </a:solidFill>
                <a:effectLst>
                  <a:outerShdw algn="tl" blurRad="38100" dir="2700000" dist="38100">
                    <a:srgbClr val="C0C0C0"/>
                  </a:outerShdw>
                </a:effectLst>
              </a:rPr>
              <a:t>Urine moves from the kidneys, through the </a:t>
            </a:r>
            <a:r>
              <a:rPr altLang="en-US" b="1" sz="4000" lang="en-US">
                <a:solidFill>
                  <a:srgbClr val="FFFF00"/>
                </a:solidFill>
                <a:effectLst>
                  <a:outerShdw algn="tl" blurRad="38100" dir="2700000" dist="38100">
                    <a:srgbClr val="C0C0C0"/>
                  </a:outerShdw>
                </a:effectLst>
              </a:rPr>
              <a:t>ureters</a:t>
            </a:r>
            <a:r>
              <a:rPr altLang="en-US" b="1" sz="4000" lang="en-US">
                <a:solidFill>
                  <a:srgbClr val="FFFF00"/>
                </a:solidFill>
                <a:effectLst>
                  <a:outerShdw algn="tl" blurRad="38100" dir="2700000" dist="38100">
                    <a:srgbClr val="C0C0C0"/>
                  </a:outerShdw>
                </a:effectLst>
              </a:rPr>
              <a:t> to the bladder and finally through the urethra</a:t>
            </a:r>
          </a:p>
        </p:txBody>
      </p:sp>
      <p:pic>
        <p:nvPicPr>
          <p:cNvPr id="2097159" name=""/>
          <p:cNvPicPr>
            <a:picLocks/>
          </p:cNvPicPr>
          <p:nvPr/>
        </p:nvPicPr>
        <p:blipFill>
          <a:blip xmlns:r="http://schemas.openxmlformats.org/officeDocument/2006/relationships" r:embed="rId1"/>
          <a:srcRect l="0" t="0" r="0" b="0"/>
          <a:stretch>
            <a:fillRect/>
          </a:stretch>
        </p:blipFill>
        <p:spPr>
          <a:xfrm rot="0">
            <a:off x="1971675" y="1970087"/>
            <a:ext cx="5056187" cy="4217987"/>
          </a:xfrm>
          <a:prstGeom prst="rect"/>
          <a:noFill/>
          <a:ln w="12700" cap="flat" cmpd="sng">
            <a:solidFill>
              <a:srgbClr val="000000">
                <a:alpha val="100000"/>
              </a:srgbClr>
            </a:solidFill>
            <a:prstDash val="solid"/>
            <a:miter/>
          </a:ln>
        </p:spPr>
      </p:pic>
      <p:sp>
        <p:nvSpPr>
          <p:cNvPr id="1049047" name=""/>
          <p:cNvSpPr txBox="1"/>
          <p:nvPr/>
        </p:nvSpPr>
        <p:spPr>
          <a:xfrm rot="0">
            <a:off x="1971675" y="6169025"/>
            <a:ext cx="4608512" cy="298450"/>
          </a:xfrm>
          <a:prstGeom prst="rect"/>
          <a:noFill/>
          <a:ln>
            <a:noFill/>
          </a:ln>
        </p:spPr>
        <p:txBody>
          <a:bodyPr bIns="45715" lIns="91429" rIns="91429" tIns="45715">
            <a:spAutoFit/>
          </a:bodyPr>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latinLnBrk="1" lvl="0">
              <a:spcBef>
                <a:spcPct val="50000"/>
              </a:spcBef>
            </a:pPr>
            <a:r>
              <a:rPr altLang="en-US" b="1" sz="1300" lang="en-US">
                <a:solidFill>
                  <a:schemeClr val="lt1"/>
                </a:solidFill>
              </a:rPr>
              <a:t>Based on: </a:t>
            </a:r>
            <a:r>
              <a:rPr altLang="en-US" b="1" sz="1300" lang="en-US">
                <a:solidFill>
                  <a:schemeClr val="lt1"/>
                </a:solidFill>
              </a:rPr>
              <a:t>Mader</a:t>
            </a:r>
            <a:r>
              <a:rPr altLang="en-US" b="1" sz="1300" lang="en-US">
                <a:solidFill>
                  <a:schemeClr val="lt1"/>
                </a:solidFill>
              </a:rPr>
              <a:t>, S.,  </a:t>
            </a:r>
            <a:r>
              <a:rPr altLang="en-US" sz="1300" i="1" lang="en-US">
                <a:solidFill>
                  <a:schemeClr val="lt1"/>
                </a:solidFill>
              </a:rPr>
              <a:t>Inquiry Into Life</a:t>
            </a:r>
            <a:r>
              <a:rPr altLang="en-US" b="1" sz="1300" lang="en-US">
                <a:solidFill>
                  <a:schemeClr val="lt1"/>
                </a:solidFill>
              </a:rPr>
              <a:t>, McGraw-Hill</a:t>
            </a:r>
          </a:p>
        </p:txBody>
      </p:sp>
    </p:spTree>
  </p:cSld>
  <p:clrMapOvr>
    <a:masterClrMapping/>
  </p:clrMapOvr>
  <p:transition xmlns:p14="http://schemas.microsoft.com/office/powerpoint/2010/main" spd="fast" advClick="1">
    <p:wipe dir="d"/>
  </p:transition>
  <p:timing/>
</p:sld>
</file>

<file path=ppt/theme/theme1.xml><?xml version="1.0" encoding="utf-8"?>
<a:theme xmlns:a="http://schemas.openxmlformats.org/drawingml/2006/main" name="Office 主题">
  <a:themeElements>
    <a:clrScheme name="Default Color Scheme">
      <a:dk1>
        <a:srgbClr val="FFFFFF"/>
      </a:dk1>
      <a:lt1>
        <a:srgbClr val="666699"/>
      </a:lt1>
      <a:dk2>
        <a:srgbClr val="5B5B89"/>
      </a:dk2>
      <a:lt2>
        <a:srgbClr val="DFDEF6"/>
      </a:lt2>
      <a:accent1>
        <a:srgbClr val="6666FF"/>
      </a:accent1>
      <a:accent2>
        <a:srgbClr val="52527C"/>
      </a:accent2>
      <a:accent3>
        <a:srgbClr val="666699"/>
      </a:accent3>
      <a:accent4>
        <a:srgbClr val="FFFFFF"/>
      </a:accent4>
      <a:accent5>
        <a:srgbClr val="000000"/>
      </a:accent5>
      <a:accent6>
        <a:srgbClr val="000000"/>
      </a:accent6>
      <a:hlink>
        <a:srgbClr val="9999FF"/>
      </a:hlink>
      <a:folHlink>
        <a:srgbClr val="CCCC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0099"/>
        </a:lt1>
        <a:dk2>
          <a:srgbClr val="00008A"/>
        </a:dk2>
        <a:lt2>
          <a:srgbClr val="FFFFFF"/>
        </a:lt2>
        <a:accent1>
          <a:srgbClr val="0099FF"/>
        </a:accent1>
        <a:accent2>
          <a:srgbClr val="00007A"/>
        </a:accent2>
        <a:accent3>
          <a:srgbClr val="000099"/>
        </a:accent3>
        <a:accent4>
          <a:srgbClr val="FFFFFF"/>
        </a:accent4>
        <a:accent5>
          <a:srgbClr val="000000"/>
        </a:accent5>
        <a:accent6>
          <a:srgbClr val="000000"/>
        </a:accent6>
        <a:hlink>
          <a:srgbClr val="EAEAEA"/>
        </a:hlink>
        <a:folHlink>
          <a:srgbClr val="FFCC00"/>
        </a:folHlink>
      </a:clrScheme>
    </a:extraClrScheme>
    <a:extraClrScheme>
      <a:clrScheme name="Default Color Scheme 2">
        <a:dk1>
          <a:srgbClr val="FFFFFF"/>
        </a:dk1>
        <a:lt1>
          <a:srgbClr val="666699"/>
        </a:lt1>
        <a:dk2>
          <a:srgbClr val="5B5B89"/>
        </a:dk2>
        <a:lt2>
          <a:srgbClr val="DFDEF6"/>
        </a:lt2>
        <a:accent1>
          <a:srgbClr val="6666FF"/>
        </a:accent1>
        <a:accent2>
          <a:srgbClr val="52527C"/>
        </a:accent2>
        <a:accent3>
          <a:srgbClr val="666699"/>
        </a:accent3>
        <a:accent4>
          <a:srgbClr val="FFFFFF"/>
        </a:accent4>
        <a:accent5>
          <a:srgbClr val="000000"/>
        </a:accent5>
        <a:accent6>
          <a:srgbClr val="000000"/>
        </a:accent6>
        <a:hlink>
          <a:srgbClr val="9999FF"/>
        </a:hlink>
        <a:folHlink>
          <a:srgbClr val="CCCCFF"/>
        </a:folHlink>
      </a:clrScheme>
    </a:extraClrScheme>
    <a:extraClrScheme>
      <a:clrScheme name="Default Color Scheme 3">
        <a:dk1>
          <a:srgbClr val="FFFFFF"/>
        </a:dk1>
        <a:lt1>
          <a:srgbClr val="800000"/>
        </a:lt1>
        <a:dk2>
          <a:srgbClr val="700000"/>
        </a:dk2>
        <a:lt2>
          <a:srgbClr val="FFFFCC"/>
        </a:lt2>
        <a:accent1>
          <a:srgbClr val="BE7960"/>
        </a:accent1>
        <a:accent2>
          <a:srgbClr val="600000"/>
        </a:accent2>
        <a:accent3>
          <a:srgbClr val="800000"/>
        </a:accent3>
        <a:accent4>
          <a:srgbClr val="FFFFFF"/>
        </a:accent4>
        <a:accent5>
          <a:srgbClr val="000000"/>
        </a:accent5>
        <a:accent6>
          <a:srgbClr val="000000"/>
        </a:accent6>
        <a:hlink>
          <a:srgbClr val="FFFF99"/>
        </a:hlink>
        <a:folHlink>
          <a:srgbClr val="D3A219"/>
        </a:folHlink>
      </a:clrScheme>
    </a:extraClrScheme>
    <a:extraClrScheme>
      <a:clrScheme name="Default Color Scheme 4">
        <a:dk1>
          <a:srgbClr val="000000"/>
        </a:dk1>
        <a:lt1>
          <a:srgbClr val="FDEB9D"/>
        </a:lt1>
        <a:dk2>
          <a:srgbClr val="E0CE82"/>
        </a:dk2>
        <a:lt2>
          <a:srgbClr val="000000"/>
        </a:lt2>
        <a:accent1>
          <a:srgbClr val="EAEAEA"/>
        </a:accent1>
        <a:accent2>
          <a:srgbClr val="C2B476"/>
        </a:accent2>
        <a:accent3>
          <a:srgbClr val="FDEB9D"/>
        </a:accent3>
        <a:accent4>
          <a:srgbClr val="000000"/>
        </a:accent4>
        <a:accent5>
          <a:srgbClr val="000000"/>
        </a:accent5>
        <a:accent6>
          <a:srgbClr val="000000"/>
        </a:accent6>
        <a:hlink>
          <a:srgbClr val="A47900"/>
        </a:hlink>
        <a:folHlink>
          <a:srgbClr val="8C8900"/>
        </a:folHlink>
      </a:clrScheme>
    </a:extraClrScheme>
    <a:extraClrScheme>
      <a:clrScheme name="Default Color Scheme 5">
        <a:dk1>
          <a:srgbClr val="FFFFFF"/>
        </a:dk1>
        <a:lt1>
          <a:srgbClr val="686B5D"/>
        </a:lt1>
        <a:dk2>
          <a:srgbClr val="5B5E52"/>
        </a:dk2>
        <a:lt2>
          <a:srgbClr val="CCD5C7"/>
        </a:lt2>
        <a:accent1>
          <a:srgbClr val="809EA8"/>
        </a:accent1>
        <a:accent2>
          <a:srgbClr val="4F5147"/>
        </a:accent2>
        <a:accent3>
          <a:srgbClr val="686B5D"/>
        </a:accent3>
        <a:accent4>
          <a:srgbClr val="FFFFFF"/>
        </a:accent4>
        <a:accent5>
          <a:srgbClr val="000000"/>
        </a:accent5>
        <a:accent6>
          <a:srgbClr val="000000"/>
        </a:accent6>
        <a:hlink>
          <a:srgbClr val="AAA854"/>
        </a:hlink>
        <a:folHlink>
          <a:srgbClr val="E1D09F"/>
        </a:folHlink>
      </a:clrScheme>
    </a:extraClrScheme>
    <a:extraClrScheme>
      <a:clrScheme name="Default Color Scheme 6">
        <a:dk1>
          <a:srgbClr val="FFFFFF"/>
        </a:dk1>
        <a:lt1>
          <a:srgbClr val="4E5D31"/>
        </a:lt1>
        <a:dk2>
          <a:srgbClr val="46532B"/>
        </a:dk2>
        <a:lt2>
          <a:srgbClr val="FFFFCC"/>
        </a:lt2>
        <a:accent1>
          <a:srgbClr val="8F8C00"/>
        </a:accent1>
        <a:accent2>
          <a:srgbClr val="424F29"/>
        </a:accent2>
        <a:accent3>
          <a:srgbClr val="4E5D31"/>
        </a:accent3>
        <a:accent4>
          <a:srgbClr val="FFFFFF"/>
        </a:accent4>
        <a:accent5>
          <a:srgbClr val="000000"/>
        </a:accent5>
        <a:accent6>
          <a:srgbClr val="000000"/>
        </a:accent6>
        <a:hlink>
          <a:srgbClr val="33CC33"/>
        </a:hlink>
        <a:folHlink>
          <a:srgbClr val="00A1B2"/>
        </a:folHlink>
      </a:clrScheme>
    </a:extraClrScheme>
    <a:extraClrScheme>
      <a:clrScheme name="Default Color Scheme 7">
        <a:dk1>
          <a:srgbClr val="FFFFFF"/>
        </a:dk1>
        <a:lt1>
          <a:srgbClr val="008080"/>
        </a:lt1>
        <a:dk2>
          <a:srgbClr val="007673"/>
        </a:dk2>
        <a:lt2>
          <a:srgbClr val="FFFF99"/>
        </a:lt2>
        <a:accent1>
          <a:srgbClr val="33CCCC"/>
        </a:accent1>
        <a:accent2>
          <a:srgbClr val="006462"/>
        </a:accent2>
        <a:accent3>
          <a:srgbClr val="008080"/>
        </a:accent3>
        <a:accent4>
          <a:srgbClr val="FFFFFF"/>
        </a:accent4>
        <a:accent5>
          <a:srgbClr val="000000"/>
        </a:accent5>
        <a:accent6>
          <a:srgbClr val="000000"/>
        </a:accent6>
        <a:hlink>
          <a:srgbClr val="FFCC00"/>
        </a:hlink>
        <a:folHlink>
          <a:srgbClr val="CC3300"/>
        </a:folHlink>
      </a:clrScheme>
    </a:extraClrScheme>
    <a:extraClrScheme>
      <a:clrScheme name="Default Color Scheme 8">
        <a:dk1>
          <a:srgbClr val="000000"/>
        </a:dk1>
        <a:lt1>
          <a:srgbClr val="E6F8F4"/>
        </a:lt1>
        <a:dk2>
          <a:srgbClr val="C5DBD6"/>
        </a:dk2>
        <a:lt2>
          <a:srgbClr val="000000"/>
        </a:lt2>
        <a:accent1>
          <a:srgbClr val="CCFF99"/>
        </a:accent1>
        <a:accent2>
          <a:srgbClr val="ACBAB7"/>
        </a:accent2>
        <a:accent3>
          <a:srgbClr val="E6F8F4"/>
        </a:accent3>
        <a:accent4>
          <a:srgbClr val="000000"/>
        </a:accent4>
        <a:accent5>
          <a:srgbClr val="000000"/>
        </a:accent5>
        <a:accent6>
          <a:srgbClr val="000000"/>
        </a:accent6>
        <a:hlink>
          <a:srgbClr val="008080"/>
        </a:hlink>
        <a:folHlink>
          <a:srgbClr val="0066CC"/>
        </a:folHlink>
      </a:clrScheme>
    </a:extraClrScheme>
    <a:extraClrScheme>
      <a:clrScheme name="Default Color Scheme 9">
        <a:dk1>
          <a:srgbClr val="000000"/>
        </a:dk1>
        <a:lt1>
          <a:srgbClr val="EAEAEA"/>
        </a:lt1>
        <a:dk2>
          <a:srgbClr val="D1D1D1"/>
        </a:dk2>
        <a:lt2>
          <a:srgbClr val="000000"/>
        </a:lt2>
        <a:accent1>
          <a:srgbClr val="CCECFF"/>
        </a:accent1>
        <a:accent2>
          <a:srgbClr val="B2B2B2"/>
        </a:accent2>
        <a:accent3>
          <a:srgbClr val="EAEAEA"/>
        </a:accent3>
        <a:accent4>
          <a:srgbClr val="000000"/>
        </a:accent4>
        <a:accent5>
          <a:srgbClr val="000000"/>
        </a:accent5>
        <a:accent6>
          <a:srgbClr val="000000"/>
        </a:accent6>
        <a:hlink>
          <a:srgbClr val="7200E4"/>
        </a:hlink>
        <a:folHlink>
          <a:srgbClr val="003399"/>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
    <a:dk1>
      <a:srgbClr val="FFFFFF"/>
    </a:dk1>
    <a:lt1>
      <a:srgbClr val="666699"/>
    </a:lt1>
    <a:dk2>
      <a:srgbClr val="5B5B89"/>
    </a:dk2>
    <a:lt2>
      <a:srgbClr val="DFDEF6"/>
    </a:lt2>
    <a:accent1>
      <a:srgbClr val="6666FF"/>
    </a:accent1>
    <a:accent2>
      <a:srgbClr val="52527C"/>
    </a:accent2>
    <a:accent3>
      <a:srgbClr val="666699"/>
    </a:accent3>
    <a:accent4>
      <a:srgbClr val="FFFFFF"/>
    </a:accent4>
    <a:accent5>
      <a:srgbClr val="000000"/>
    </a:accent5>
    <a:accent6>
      <a:srgbClr val="000000"/>
    </a:accent6>
    <a:hlink>
      <a:srgbClr val="9999FF"/>
    </a:hlink>
    <a:folHlink>
      <a:srgbClr val="CCCCFF"/>
    </a:folHlink>
  </a:clrScheme>
</a:themeOverrid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MRT</dc:creator>
  <cp:lastModifiedBy>MRT</cp:lastModifiedBy>
  <dcterms:created xsi:type="dcterms:W3CDTF">۲۰۱۰-۱۱-۲۱T۲۳:۲۶:۰۹Z</dcterms:created>
  <dcterms:modified xsi:type="dcterms:W3CDTF">۲۰۱۸-۰۹-۱۴T۰۴:۲۳:۱۷Z</dcterms:modified>
</cp:coreProperties>
</file>