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8"/>
  </p:notesMasterIdLst>
  <p:sldIdLst>
    <p:sldId id="256" r:id="rId2"/>
    <p:sldId id="316" r:id="rId3"/>
    <p:sldId id="317" r:id="rId4"/>
    <p:sldId id="281" r:id="rId5"/>
    <p:sldId id="322" r:id="rId6"/>
    <p:sldId id="320" r:id="rId7"/>
    <p:sldId id="350" r:id="rId8"/>
    <p:sldId id="351" r:id="rId9"/>
    <p:sldId id="323" r:id="rId10"/>
    <p:sldId id="324" r:id="rId11"/>
    <p:sldId id="282" r:id="rId12"/>
    <p:sldId id="283" r:id="rId13"/>
    <p:sldId id="284" r:id="rId14"/>
    <p:sldId id="353" r:id="rId15"/>
    <p:sldId id="326" r:id="rId16"/>
    <p:sldId id="274" r:id="rId17"/>
    <p:sldId id="365" r:id="rId18"/>
    <p:sldId id="287" r:id="rId19"/>
    <p:sldId id="328" r:id="rId20"/>
    <p:sldId id="362" r:id="rId21"/>
    <p:sldId id="330" r:id="rId22"/>
    <p:sldId id="364" r:id="rId23"/>
    <p:sldId id="334" r:id="rId24"/>
    <p:sldId id="332" r:id="rId25"/>
    <p:sldId id="314" r:id="rId26"/>
    <p:sldId id="335" r:id="rId27"/>
    <p:sldId id="361" r:id="rId28"/>
    <p:sldId id="294" r:id="rId29"/>
    <p:sldId id="295" r:id="rId30"/>
    <p:sldId id="325" r:id="rId31"/>
    <p:sldId id="300" r:id="rId32"/>
    <p:sldId id="336" r:id="rId33"/>
    <p:sldId id="337" r:id="rId34"/>
    <p:sldId id="302" r:id="rId35"/>
    <p:sldId id="338" r:id="rId36"/>
    <p:sldId id="360" r:id="rId37"/>
    <p:sldId id="339" r:id="rId38"/>
    <p:sldId id="340" r:id="rId39"/>
    <p:sldId id="303" r:id="rId40"/>
    <p:sldId id="304" r:id="rId41"/>
    <p:sldId id="345" r:id="rId42"/>
    <p:sldId id="311" r:id="rId43"/>
    <p:sldId id="347" r:id="rId44"/>
    <p:sldId id="306" r:id="rId45"/>
    <p:sldId id="359" r:id="rId46"/>
    <p:sldId id="357" r:id="rId4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8EC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5204" autoAdjust="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7C808-A723-43EC-BC03-4B76878FE0E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DFB8889F-F8DB-4306-B0C2-3BF7386A6C0A}">
      <dgm:prSet phldrT="[Text]"/>
      <dgm:spPr/>
      <dgm:t>
        <a:bodyPr/>
        <a:lstStyle/>
        <a:p>
          <a:pPr rtl="1"/>
          <a:r>
            <a:rPr lang="fa-IR" dirty="0" smtClean="0"/>
            <a:t>اندام فوقانی</a:t>
          </a:r>
          <a:endParaRPr lang="fa-IR" dirty="0"/>
        </a:p>
      </dgm:t>
    </dgm:pt>
    <dgm:pt modelId="{EF702768-F7DF-493A-8D4E-BF9A16515A80}" type="parTrans" cxnId="{980D828F-4217-4E44-9E28-4151A20F483B}">
      <dgm:prSet/>
      <dgm:spPr/>
      <dgm:t>
        <a:bodyPr/>
        <a:lstStyle/>
        <a:p>
          <a:pPr rtl="1"/>
          <a:endParaRPr lang="fa-IR"/>
        </a:p>
      </dgm:t>
    </dgm:pt>
    <dgm:pt modelId="{F336192A-55BB-4BAD-91E3-CCE1006B265D}" type="sibTrans" cxnId="{980D828F-4217-4E44-9E28-4151A20F483B}">
      <dgm:prSet/>
      <dgm:spPr/>
      <dgm:t>
        <a:bodyPr/>
        <a:lstStyle/>
        <a:p>
          <a:pPr rtl="1"/>
          <a:endParaRPr lang="fa-IR"/>
        </a:p>
      </dgm:t>
    </dgm:pt>
    <dgm:pt modelId="{B6E17B3D-E7F2-43B6-8776-E945110D8FF2}">
      <dgm:prSet phldrT="[Text]"/>
      <dgm:spPr/>
      <dgm:t>
        <a:bodyPr/>
        <a:lstStyle/>
        <a:p>
          <a:pPr rtl="1"/>
          <a:r>
            <a:rPr lang="fa-IR" dirty="0" smtClean="0"/>
            <a:t>بازو</a:t>
          </a:r>
          <a:r>
            <a:rPr lang="en-US" dirty="0" smtClean="0"/>
            <a:t> </a:t>
          </a:r>
          <a:r>
            <a:rPr lang="fa-IR" dirty="0" smtClean="0"/>
            <a:t>وآرنج</a:t>
          </a:r>
          <a:endParaRPr lang="fa-IR" dirty="0"/>
        </a:p>
      </dgm:t>
    </dgm:pt>
    <dgm:pt modelId="{1A22943E-3968-4F96-8D0F-7229A0837F85}" type="parTrans" cxnId="{13C1ACE5-A9E8-4FBF-8352-34AAFCBA54B6}">
      <dgm:prSet/>
      <dgm:spPr/>
      <dgm:t>
        <a:bodyPr/>
        <a:lstStyle/>
        <a:p>
          <a:pPr rtl="1"/>
          <a:endParaRPr lang="fa-IR"/>
        </a:p>
      </dgm:t>
    </dgm:pt>
    <dgm:pt modelId="{CFF7D30A-D7A8-40E1-9C33-216CC8E0D099}" type="sibTrans" cxnId="{13C1ACE5-A9E8-4FBF-8352-34AAFCBA54B6}">
      <dgm:prSet/>
      <dgm:spPr/>
      <dgm:t>
        <a:bodyPr/>
        <a:lstStyle/>
        <a:p>
          <a:pPr rtl="1"/>
          <a:endParaRPr lang="fa-IR"/>
        </a:p>
      </dgm:t>
    </dgm:pt>
    <dgm:pt modelId="{E51C3F5F-4465-48BD-87C3-1E8D05D23394}">
      <dgm:prSet phldrT="[Text]"/>
      <dgm:spPr/>
      <dgm:t>
        <a:bodyPr/>
        <a:lstStyle/>
        <a:p>
          <a:pPr rtl="1"/>
          <a:r>
            <a:rPr lang="fa-IR" dirty="0" smtClean="0"/>
            <a:t>ساعد</a:t>
          </a:r>
          <a:endParaRPr lang="fa-IR" dirty="0"/>
        </a:p>
      </dgm:t>
    </dgm:pt>
    <dgm:pt modelId="{775CC42B-3E28-41C2-AFC7-1F92FED0DDC3}" type="parTrans" cxnId="{9B5B000C-388D-4FBE-ACF3-907D8CA7AD38}">
      <dgm:prSet/>
      <dgm:spPr/>
      <dgm:t>
        <a:bodyPr/>
        <a:lstStyle/>
        <a:p>
          <a:pPr rtl="1"/>
          <a:endParaRPr lang="fa-IR"/>
        </a:p>
      </dgm:t>
    </dgm:pt>
    <dgm:pt modelId="{578831FC-E97C-4F7C-B48F-60795763407C}" type="sibTrans" cxnId="{9B5B000C-388D-4FBE-ACF3-907D8CA7AD38}">
      <dgm:prSet/>
      <dgm:spPr/>
      <dgm:t>
        <a:bodyPr/>
        <a:lstStyle/>
        <a:p>
          <a:pPr rtl="1"/>
          <a:endParaRPr lang="fa-IR"/>
        </a:p>
      </dgm:t>
    </dgm:pt>
    <dgm:pt modelId="{4CB7A455-3D78-4B58-AA90-155781B294AC}">
      <dgm:prSet phldrT="[Text]"/>
      <dgm:spPr/>
      <dgm:t>
        <a:bodyPr/>
        <a:lstStyle/>
        <a:p>
          <a:pPr rtl="1"/>
          <a:r>
            <a:rPr lang="fa-IR" dirty="0" smtClean="0"/>
            <a:t>دست</a:t>
          </a:r>
          <a:endParaRPr lang="fa-IR" dirty="0"/>
        </a:p>
      </dgm:t>
    </dgm:pt>
    <dgm:pt modelId="{665443E2-5828-47B6-9BF1-F264A3A50AF5}" type="parTrans" cxnId="{D2755098-AA37-49A6-A322-E1F482F2BCFC}">
      <dgm:prSet/>
      <dgm:spPr/>
      <dgm:t>
        <a:bodyPr/>
        <a:lstStyle/>
        <a:p>
          <a:pPr rtl="1"/>
          <a:endParaRPr lang="fa-IR"/>
        </a:p>
      </dgm:t>
    </dgm:pt>
    <dgm:pt modelId="{9A8A4BBE-B133-4EC0-879F-5D9700BCCCCF}" type="sibTrans" cxnId="{D2755098-AA37-49A6-A322-E1F482F2BCFC}">
      <dgm:prSet/>
      <dgm:spPr/>
      <dgm:t>
        <a:bodyPr/>
        <a:lstStyle/>
        <a:p>
          <a:pPr rtl="1"/>
          <a:endParaRPr lang="fa-IR"/>
        </a:p>
      </dgm:t>
    </dgm:pt>
    <dgm:pt modelId="{B82A6E78-6CB9-4F18-8FF6-DFDE7825FDE6}">
      <dgm:prSet/>
      <dgm:spPr/>
      <dgm:t>
        <a:bodyPr/>
        <a:lstStyle/>
        <a:p>
          <a:pPr rtl="1"/>
          <a:r>
            <a:rPr lang="fa-IR" dirty="0" smtClean="0"/>
            <a:t>کمربند شانه ای</a:t>
          </a:r>
          <a:endParaRPr lang="fa-IR" dirty="0"/>
        </a:p>
      </dgm:t>
    </dgm:pt>
    <dgm:pt modelId="{A03E170D-CF65-4D2F-A5D7-7DD12BCBBF06}" type="parTrans" cxnId="{4F0F01D1-A907-4D4D-A53E-C0EAE5A0C462}">
      <dgm:prSet/>
      <dgm:spPr/>
      <dgm:t>
        <a:bodyPr/>
        <a:lstStyle/>
        <a:p>
          <a:pPr rtl="1"/>
          <a:endParaRPr lang="fa-IR"/>
        </a:p>
      </dgm:t>
    </dgm:pt>
    <dgm:pt modelId="{66F78B31-22FB-4D47-8C2C-2E679784E4F2}" type="sibTrans" cxnId="{4F0F01D1-A907-4D4D-A53E-C0EAE5A0C462}">
      <dgm:prSet/>
      <dgm:spPr/>
      <dgm:t>
        <a:bodyPr/>
        <a:lstStyle/>
        <a:p>
          <a:pPr rtl="1"/>
          <a:endParaRPr lang="fa-IR"/>
        </a:p>
      </dgm:t>
    </dgm:pt>
    <dgm:pt modelId="{80ABC0A8-3265-40B1-99DB-EBD674C14564}" type="pres">
      <dgm:prSet presAssocID="{57E7C808-A723-43EC-BC03-4B76878FE0E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220A0315-EADE-4236-9204-972C3D54144F}" type="pres">
      <dgm:prSet presAssocID="{DFB8889F-F8DB-4306-B0C2-3BF7386A6C0A}" presName="hierRoot1" presStyleCnt="0">
        <dgm:presLayoutVars>
          <dgm:hierBranch val="init"/>
        </dgm:presLayoutVars>
      </dgm:prSet>
      <dgm:spPr/>
    </dgm:pt>
    <dgm:pt modelId="{7897A260-E44C-4A89-86EF-6DB1128D18B7}" type="pres">
      <dgm:prSet presAssocID="{DFB8889F-F8DB-4306-B0C2-3BF7386A6C0A}" presName="rootComposite1" presStyleCnt="0"/>
      <dgm:spPr/>
    </dgm:pt>
    <dgm:pt modelId="{A3F9FA05-0D67-42A2-98A1-C6667CDAA4B9}" type="pres">
      <dgm:prSet presAssocID="{DFB8889F-F8DB-4306-B0C2-3BF7386A6C0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6F46C1-C675-4D05-80B9-DEC0DABC3392}" type="pres">
      <dgm:prSet presAssocID="{DFB8889F-F8DB-4306-B0C2-3BF7386A6C0A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226E9CCC-EA9A-48C9-9D15-0813F0A8BAF4}" type="pres">
      <dgm:prSet presAssocID="{DFB8889F-F8DB-4306-B0C2-3BF7386A6C0A}" presName="hierChild2" presStyleCnt="0"/>
      <dgm:spPr/>
    </dgm:pt>
    <dgm:pt modelId="{317898F4-9043-4117-A853-4A4004509AC7}" type="pres">
      <dgm:prSet presAssocID="{A03E170D-CF65-4D2F-A5D7-7DD12BCBBF06}" presName="Name66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A4B4C3B5-AF40-4FAC-8C1B-DB423CB14177}" type="pres">
      <dgm:prSet presAssocID="{B82A6E78-6CB9-4F18-8FF6-DFDE7825FDE6}" presName="hierRoot2" presStyleCnt="0">
        <dgm:presLayoutVars>
          <dgm:hierBranch val="init"/>
        </dgm:presLayoutVars>
      </dgm:prSet>
      <dgm:spPr/>
    </dgm:pt>
    <dgm:pt modelId="{1607B8E3-10CA-48F7-91C3-DAA643C48E5C}" type="pres">
      <dgm:prSet presAssocID="{B82A6E78-6CB9-4F18-8FF6-DFDE7825FDE6}" presName="rootComposite" presStyleCnt="0"/>
      <dgm:spPr/>
    </dgm:pt>
    <dgm:pt modelId="{FA653338-DE1E-4A78-8721-5744D9D43B77}" type="pres">
      <dgm:prSet presAssocID="{B82A6E78-6CB9-4F18-8FF6-DFDE7825FDE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B6D09DF-4871-4ADB-A0C8-73F1176199F9}" type="pres">
      <dgm:prSet presAssocID="{B82A6E78-6CB9-4F18-8FF6-DFDE7825FDE6}" presName="rootConnector" presStyleLbl="node2" presStyleIdx="0" presStyleCnt="4"/>
      <dgm:spPr/>
      <dgm:t>
        <a:bodyPr/>
        <a:lstStyle/>
        <a:p>
          <a:pPr rtl="1"/>
          <a:endParaRPr lang="fa-IR"/>
        </a:p>
      </dgm:t>
    </dgm:pt>
    <dgm:pt modelId="{CD9255AF-FBF9-40BF-824D-7929B4BF491A}" type="pres">
      <dgm:prSet presAssocID="{B82A6E78-6CB9-4F18-8FF6-DFDE7825FDE6}" presName="hierChild4" presStyleCnt="0"/>
      <dgm:spPr/>
    </dgm:pt>
    <dgm:pt modelId="{DD3D4B52-347F-42F1-AE51-1F8D04DBCE98}" type="pres">
      <dgm:prSet presAssocID="{B82A6E78-6CB9-4F18-8FF6-DFDE7825FDE6}" presName="hierChild5" presStyleCnt="0"/>
      <dgm:spPr/>
    </dgm:pt>
    <dgm:pt modelId="{BA964DE4-9762-442A-A71C-D9985AD7C055}" type="pres">
      <dgm:prSet presAssocID="{1A22943E-3968-4F96-8D0F-7229A0837F85}" presName="Name66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2A8479BC-D8FE-4450-BCD7-EC54C88F541A}" type="pres">
      <dgm:prSet presAssocID="{B6E17B3D-E7F2-43B6-8776-E945110D8FF2}" presName="hierRoot2" presStyleCnt="0">
        <dgm:presLayoutVars>
          <dgm:hierBranch val="init"/>
        </dgm:presLayoutVars>
      </dgm:prSet>
      <dgm:spPr/>
    </dgm:pt>
    <dgm:pt modelId="{5F8553A1-2674-4D87-94BD-BF1EF74250E8}" type="pres">
      <dgm:prSet presAssocID="{B6E17B3D-E7F2-43B6-8776-E945110D8FF2}" presName="rootComposite" presStyleCnt="0"/>
      <dgm:spPr/>
    </dgm:pt>
    <dgm:pt modelId="{9FE3343C-014C-43F1-B966-DF6B31FD7C1E}" type="pres">
      <dgm:prSet presAssocID="{B6E17B3D-E7F2-43B6-8776-E945110D8FF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1EDFF7-D281-499A-9C7F-159699F74983}" type="pres">
      <dgm:prSet presAssocID="{B6E17B3D-E7F2-43B6-8776-E945110D8FF2}" presName="rootConnector" presStyleLbl="node2" presStyleIdx="1" presStyleCnt="4"/>
      <dgm:spPr/>
      <dgm:t>
        <a:bodyPr/>
        <a:lstStyle/>
        <a:p>
          <a:pPr rtl="1"/>
          <a:endParaRPr lang="fa-IR"/>
        </a:p>
      </dgm:t>
    </dgm:pt>
    <dgm:pt modelId="{FF71806B-3B32-4E79-A054-9A066BFF2783}" type="pres">
      <dgm:prSet presAssocID="{B6E17B3D-E7F2-43B6-8776-E945110D8FF2}" presName="hierChild4" presStyleCnt="0"/>
      <dgm:spPr/>
    </dgm:pt>
    <dgm:pt modelId="{7A3DC2CF-2E48-4850-A8F8-9740B9007DB6}" type="pres">
      <dgm:prSet presAssocID="{B6E17B3D-E7F2-43B6-8776-E945110D8FF2}" presName="hierChild5" presStyleCnt="0"/>
      <dgm:spPr/>
    </dgm:pt>
    <dgm:pt modelId="{16D8BEEE-AEB2-4CD7-AF86-6FDE8FFE4E71}" type="pres">
      <dgm:prSet presAssocID="{775CC42B-3E28-41C2-AFC7-1F92FED0DDC3}" presName="Name66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B004BD0C-371E-41C5-ACB3-1364FDD05DE7}" type="pres">
      <dgm:prSet presAssocID="{E51C3F5F-4465-48BD-87C3-1E8D05D23394}" presName="hierRoot2" presStyleCnt="0">
        <dgm:presLayoutVars>
          <dgm:hierBranch val="init"/>
        </dgm:presLayoutVars>
      </dgm:prSet>
      <dgm:spPr/>
    </dgm:pt>
    <dgm:pt modelId="{F7718C3E-0316-4224-BCBF-0A9FE4597B1A}" type="pres">
      <dgm:prSet presAssocID="{E51C3F5F-4465-48BD-87C3-1E8D05D23394}" presName="rootComposite" presStyleCnt="0"/>
      <dgm:spPr/>
    </dgm:pt>
    <dgm:pt modelId="{5B8C87BE-C052-4DB5-97E0-C934A733AB18}" type="pres">
      <dgm:prSet presAssocID="{E51C3F5F-4465-48BD-87C3-1E8D05D2339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A7D95D4-9ADC-4872-AC43-246FBD447220}" type="pres">
      <dgm:prSet presAssocID="{E51C3F5F-4465-48BD-87C3-1E8D05D23394}" presName="rootConnector" presStyleLbl="node2" presStyleIdx="2" presStyleCnt="4"/>
      <dgm:spPr/>
      <dgm:t>
        <a:bodyPr/>
        <a:lstStyle/>
        <a:p>
          <a:pPr rtl="1"/>
          <a:endParaRPr lang="fa-IR"/>
        </a:p>
      </dgm:t>
    </dgm:pt>
    <dgm:pt modelId="{C64103C4-9F29-4E35-8D35-1B14FA1DE7E9}" type="pres">
      <dgm:prSet presAssocID="{E51C3F5F-4465-48BD-87C3-1E8D05D23394}" presName="hierChild4" presStyleCnt="0"/>
      <dgm:spPr/>
    </dgm:pt>
    <dgm:pt modelId="{2CAE88EB-D233-44F9-8AD4-10F20F1FEE9F}" type="pres">
      <dgm:prSet presAssocID="{E51C3F5F-4465-48BD-87C3-1E8D05D23394}" presName="hierChild5" presStyleCnt="0"/>
      <dgm:spPr/>
    </dgm:pt>
    <dgm:pt modelId="{9E2D71B9-4DAC-455C-9B61-B4296E58CF15}" type="pres">
      <dgm:prSet presAssocID="{665443E2-5828-47B6-9BF1-F264A3A50AF5}" presName="Name66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05AAED0D-2545-4CBA-AEAA-B6538A51C340}" type="pres">
      <dgm:prSet presAssocID="{4CB7A455-3D78-4B58-AA90-155781B294AC}" presName="hierRoot2" presStyleCnt="0">
        <dgm:presLayoutVars>
          <dgm:hierBranch val="init"/>
        </dgm:presLayoutVars>
      </dgm:prSet>
      <dgm:spPr/>
    </dgm:pt>
    <dgm:pt modelId="{17EEF696-7769-489D-931B-729B2905D27B}" type="pres">
      <dgm:prSet presAssocID="{4CB7A455-3D78-4B58-AA90-155781B294AC}" presName="rootComposite" presStyleCnt="0"/>
      <dgm:spPr/>
    </dgm:pt>
    <dgm:pt modelId="{8B13C53D-1572-494B-BB53-CB98D5349316}" type="pres">
      <dgm:prSet presAssocID="{4CB7A455-3D78-4B58-AA90-155781B294A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0F80298-220A-4A33-A6A2-1C6244F1CA8F}" type="pres">
      <dgm:prSet presAssocID="{4CB7A455-3D78-4B58-AA90-155781B294AC}" presName="rootConnector" presStyleLbl="node2" presStyleIdx="3" presStyleCnt="4"/>
      <dgm:spPr/>
      <dgm:t>
        <a:bodyPr/>
        <a:lstStyle/>
        <a:p>
          <a:pPr rtl="1"/>
          <a:endParaRPr lang="fa-IR"/>
        </a:p>
      </dgm:t>
    </dgm:pt>
    <dgm:pt modelId="{FB44BA24-7E5D-49AE-B4AD-2A35F0E6780B}" type="pres">
      <dgm:prSet presAssocID="{4CB7A455-3D78-4B58-AA90-155781B294AC}" presName="hierChild4" presStyleCnt="0"/>
      <dgm:spPr/>
    </dgm:pt>
    <dgm:pt modelId="{AAA2963D-0357-48BB-AE96-BFF23C8C9117}" type="pres">
      <dgm:prSet presAssocID="{4CB7A455-3D78-4B58-AA90-155781B294AC}" presName="hierChild5" presStyleCnt="0"/>
      <dgm:spPr/>
    </dgm:pt>
    <dgm:pt modelId="{1797933B-AA60-4452-8F34-5C959C3BD49E}" type="pres">
      <dgm:prSet presAssocID="{DFB8889F-F8DB-4306-B0C2-3BF7386A6C0A}" presName="hierChild3" presStyleCnt="0"/>
      <dgm:spPr/>
    </dgm:pt>
  </dgm:ptLst>
  <dgm:cxnLst>
    <dgm:cxn modelId="{B203D236-5497-4982-9FF9-9F359C436684}" type="presOf" srcId="{B82A6E78-6CB9-4F18-8FF6-DFDE7825FDE6}" destId="{8B6D09DF-4871-4ADB-A0C8-73F1176199F9}" srcOrd="1" destOrd="0" presId="urn:microsoft.com/office/officeart/2009/3/layout/HorizontalOrganizationChart"/>
    <dgm:cxn modelId="{0709A5EC-14E2-4EFC-B45C-93D24ED8A822}" type="presOf" srcId="{4CB7A455-3D78-4B58-AA90-155781B294AC}" destId="{F0F80298-220A-4A33-A6A2-1C6244F1CA8F}" srcOrd="1" destOrd="0" presId="urn:microsoft.com/office/officeart/2009/3/layout/HorizontalOrganizationChart"/>
    <dgm:cxn modelId="{9B5B000C-388D-4FBE-ACF3-907D8CA7AD38}" srcId="{DFB8889F-F8DB-4306-B0C2-3BF7386A6C0A}" destId="{E51C3F5F-4465-48BD-87C3-1E8D05D23394}" srcOrd="2" destOrd="0" parTransId="{775CC42B-3E28-41C2-AFC7-1F92FED0DDC3}" sibTransId="{578831FC-E97C-4F7C-B48F-60795763407C}"/>
    <dgm:cxn modelId="{E666FCE7-EDD8-4B77-BEDE-08C6262601FB}" type="presOf" srcId="{B6E17B3D-E7F2-43B6-8776-E945110D8FF2}" destId="{141EDFF7-D281-499A-9C7F-159699F74983}" srcOrd="1" destOrd="0" presId="urn:microsoft.com/office/officeart/2009/3/layout/HorizontalOrganizationChart"/>
    <dgm:cxn modelId="{B190635A-BC40-4435-8CE1-95B7AE69A4B0}" type="presOf" srcId="{1A22943E-3968-4F96-8D0F-7229A0837F85}" destId="{BA964DE4-9762-442A-A71C-D9985AD7C055}" srcOrd="0" destOrd="0" presId="urn:microsoft.com/office/officeart/2009/3/layout/HorizontalOrganizationChart"/>
    <dgm:cxn modelId="{86577DD9-4B03-4288-A719-703E2428DA5E}" type="presOf" srcId="{4CB7A455-3D78-4B58-AA90-155781B294AC}" destId="{8B13C53D-1572-494B-BB53-CB98D5349316}" srcOrd="0" destOrd="0" presId="urn:microsoft.com/office/officeart/2009/3/layout/HorizontalOrganizationChart"/>
    <dgm:cxn modelId="{38803EC5-465C-4BF1-A1D3-3BE887B2CB64}" type="presOf" srcId="{DFB8889F-F8DB-4306-B0C2-3BF7386A6C0A}" destId="{A3F9FA05-0D67-42A2-98A1-C6667CDAA4B9}" srcOrd="0" destOrd="0" presId="urn:microsoft.com/office/officeart/2009/3/layout/HorizontalOrganizationChart"/>
    <dgm:cxn modelId="{1EBA2577-3910-445E-8880-E6F9DAD4B7A0}" type="presOf" srcId="{665443E2-5828-47B6-9BF1-F264A3A50AF5}" destId="{9E2D71B9-4DAC-455C-9B61-B4296E58CF15}" srcOrd="0" destOrd="0" presId="urn:microsoft.com/office/officeart/2009/3/layout/HorizontalOrganizationChart"/>
    <dgm:cxn modelId="{4F0F01D1-A907-4D4D-A53E-C0EAE5A0C462}" srcId="{DFB8889F-F8DB-4306-B0C2-3BF7386A6C0A}" destId="{B82A6E78-6CB9-4F18-8FF6-DFDE7825FDE6}" srcOrd="0" destOrd="0" parTransId="{A03E170D-CF65-4D2F-A5D7-7DD12BCBBF06}" sibTransId="{66F78B31-22FB-4D47-8C2C-2E679784E4F2}"/>
    <dgm:cxn modelId="{D2755098-AA37-49A6-A322-E1F482F2BCFC}" srcId="{DFB8889F-F8DB-4306-B0C2-3BF7386A6C0A}" destId="{4CB7A455-3D78-4B58-AA90-155781B294AC}" srcOrd="3" destOrd="0" parTransId="{665443E2-5828-47B6-9BF1-F264A3A50AF5}" sibTransId="{9A8A4BBE-B133-4EC0-879F-5D9700BCCCCF}"/>
    <dgm:cxn modelId="{65A58148-C93B-4E7A-ABF8-9B02C00EE307}" type="presOf" srcId="{775CC42B-3E28-41C2-AFC7-1F92FED0DDC3}" destId="{16D8BEEE-AEB2-4CD7-AF86-6FDE8FFE4E71}" srcOrd="0" destOrd="0" presId="urn:microsoft.com/office/officeart/2009/3/layout/HorizontalOrganizationChart"/>
    <dgm:cxn modelId="{DA35C4CE-BCC7-4461-9C97-808E89B8E187}" type="presOf" srcId="{A03E170D-CF65-4D2F-A5D7-7DD12BCBBF06}" destId="{317898F4-9043-4117-A853-4A4004509AC7}" srcOrd="0" destOrd="0" presId="urn:microsoft.com/office/officeart/2009/3/layout/HorizontalOrganizationChart"/>
    <dgm:cxn modelId="{9AD20B34-36CA-4D41-831C-122906F84BBA}" type="presOf" srcId="{B82A6E78-6CB9-4F18-8FF6-DFDE7825FDE6}" destId="{FA653338-DE1E-4A78-8721-5744D9D43B77}" srcOrd="0" destOrd="0" presId="urn:microsoft.com/office/officeart/2009/3/layout/HorizontalOrganizationChart"/>
    <dgm:cxn modelId="{ABAAEE3D-BD74-4EAB-87FD-C2EF1736021E}" type="presOf" srcId="{E51C3F5F-4465-48BD-87C3-1E8D05D23394}" destId="{8A7D95D4-9ADC-4872-AC43-246FBD447220}" srcOrd="1" destOrd="0" presId="urn:microsoft.com/office/officeart/2009/3/layout/HorizontalOrganizationChart"/>
    <dgm:cxn modelId="{88C61FF4-777E-401F-9499-793272C665E9}" type="presOf" srcId="{B6E17B3D-E7F2-43B6-8776-E945110D8FF2}" destId="{9FE3343C-014C-43F1-B966-DF6B31FD7C1E}" srcOrd="0" destOrd="0" presId="urn:microsoft.com/office/officeart/2009/3/layout/HorizontalOrganizationChart"/>
    <dgm:cxn modelId="{0FDB0816-E511-4A97-B813-56BAA44F3AAD}" type="presOf" srcId="{E51C3F5F-4465-48BD-87C3-1E8D05D23394}" destId="{5B8C87BE-C052-4DB5-97E0-C934A733AB18}" srcOrd="0" destOrd="0" presId="urn:microsoft.com/office/officeart/2009/3/layout/HorizontalOrganizationChart"/>
    <dgm:cxn modelId="{980D828F-4217-4E44-9E28-4151A20F483B}" srcId="{57E7C808-A723-43EC-BC03-4B76878FE0EE}" destId="{DFB8889F-F8DB-4306-B0C2-3BF7386A6C0A}" srcOrd="0" destOrd="0" parTransId="{EF702768-F7DF-493A-8D4E-BF9A16515A80}" sibTransId="{F336192A-55BB-4BAD-91E3-CCE1006B265D}"/>
    <dgm:cxn modelId="{F928E3F0-A7EB-46D1-A05C-9A19CD803B3F}" type="presOf" srcId="{57E7C808-A723-43EC-BC03-4B76878FE0EE}" destId="{80ABC0A8-3265-40B1-99DB-EBD674C14564}" srcOrd="0" destOrd="0" presId="urn:microsoft.com/office/officeart/2009/3/layout/HorizontalOrganizationChart"/>
    <dgm:cxn modelId="{13C1ACE5-A9E8-4FBF-8352-34AAFCBA54B6}" srcId="{DFB8889F-F8DB-4306-B0C2-3BF7386A6C0A}" destId="{B6E17B3D-E7F2-43B6-8776-E945110D8FF2}" srcOrd="1" destOrd="0" parTransId="{1A22943E-3968-4F96-8D0F-7229A0837F85}" sibTransId="{CFF7D30A-D7A8-40E1-9C33-216CC8E0D099}"/>
    <dgm:cxn modelId="{14780658-8905-46AE-A1A4-0F4AF8041116}" type="presOf" srcId="{DFB8889F-F8DB-4306-B0C2-3BF7386A6C0A}" destId="{966F46C1-C675-4D05-80B9-DEC0DABC3392}" srcOrd="1" destOrd="0" presId="urn:microsoft.com/office/officeart/2009/3/layout/HorizontalOrganizationChart"/>
    <dgm:cxn modelId="{F3642DC7-41BB-4AD2-AF15-74CFBC5C34B6}" type="presParOf" srcId="{80ABC0A8-3265-40B1-99DB-EBD674C14564}" destId="{220A0315-EADE-4236-9204-972C3D54144F}" srcOrd="0" destOrd="0" presId="urn:microsoft.com/office/officeart/2009/3/layout/HorizontalOrganizationChart"/>
    <dgm:cxn modelId="{629CFDB4-8F59-4C36-A14C-F3890CABC9F5}" type="presParOf" srcId="{220A0315-EADE-4236-9204-972C3D54144F}" destId="{7897A260-E44C-4A89-86EF-6DB1128D18B7}" srcOrd="0" destOrd="0" presId="urn:microsoft.com/office/officeart/2009/3/layout/HorizontalOrganizationChart"/>
    <dgm:cxn modelId="{C667288D-730F-4CE4-8950-BCD629140822}" type="presParOf" srcId="{7897A260-E44C-4A89-86EF-6DB1128D18B7}" destId="{A3F9FA05-0D67-42A2-98A1-C6667CDAA4B9}" srcOrd="0" destOrd="0" presId="urn:microsoft.com/office/officeart/2009/3/layout/HorizontalOrganizationChart"/>
    <dgm:cxn modelId="{E9255BA7-D353-490A-8B27-6EC20271F6D8}" type="presParOf" srcId="{7897A260-E44C-4A89-86EF-6DB1128D18B7}" destId="{966F46C1-C675-4D05-80B9-DEC0DABC3392}" srcOrd="1" destOrd="0" presId="urn:microsoft.com/office/officeart/2009/3/layout/HorizontalOrganizationChart"/>
    <dgm:cxn modelId="{68D9188D-A1E3-4015-B057-F820E5A58106}" type="presParOf" srcId="{220A0315-EADE-4236-9204-972C3D54144F}" destId="{226E9CCC-EA9A-48C9-9D15-0813F0A8BAF4}" srcOrd="1" destOrd="0" presId="urn:microsoft.com/office/officeart/2009/3/layout/HorizontalOrganizationChart"/>
    <dgm:cxn modelId="{24AC46D5-C3AE-4BD7-B14E-29CCFA6DF90F}" type="presParOf" srcId="{226E9CCC-EA9A-48C9-9D15-0813F0A8BAF4}" destId="{317898F4-9043-4117-A853-4A4004509AC7}" srcOrd="0" destOrd="0" presId="urn:microsoft.com/office/officeart/2009/3/layout/HorizontalOrganizationChart"/>
    <dgm:cxn modelId="{968B9389-812C-44F9-8EF7-412EB72A56A0}" type="presParOf" srcId="{226E9CCC-EA9A-48C9-9D15-0813F0A8BAF4}" destId="{A4B4C3B5-AF40-4FAC-8C1B-DB423CB14177}" srcOrd="1" destOrd="0" presId="urn:microsoft.com/office/officeart/2009/3/layout/HorizontalOrganizationChart"/>
    <dgm:cxn modelId="{48622547-A7D4-4CD0-B2F0-5B23A99EC1DC}" type="presParOf" srcId="{A4B4C3B5-AF40-4FAC-8C1B-DB423CB14177}" destId="{1607B8E3-10CA-48F7-91C3-DAA643C48E5C}" srcOrd="0" destOrd="0" presId="urn:microsoft.com/office/officeart/2009/3/layout/HorizontalOrganizationChart"/>
    <dgm:cxn modelId="{F2353E93-339B-4851-B79E-CBE041D3A8E6}" type="presParOf" srcId="{1607B8E3-10CA-48F7-91C3-DAA643C48E5C}" destId="{FA653338-DE1E-4A78-8721-5744D9D43B77}" srcOrd="0" destOrd="0" presId="urn:microsoft.com/office/officeart/2009/3/layout/HorizontalOrganizationChart"/>
    <dgm:cxn modelId="{5D04C72A-B925-4781-978F-B62917CBC490}" type="presParOf" srcId="{1607B8E3-10CA-48F7-91C3-DAA643C48E5C}" destId="{8B6D09DF-4871-4ADB-A0C8-73F1176199F9}" srcOrd="1" destOrd="0" presId="urn:microsoft.com/office/officeart/2009/3/layout/HorizontalOrganizationChart"/>
    <dgm:cxn modelId="{DEE6F89C-74E2-4F86-8758-D67E60127F14}" type="presParOf" srcId="{A4B4C3B5-AF40-4FAC-8C1B-DB423CB14177}" destId="{CD9255AF-FBF9-40BF-824D-7929B4BF491A}" srcOrd="1" destOrd="0" presId="urn:microsoft.com/office/officeart/2009/3/layout/HorizontalOrganizationChart"/>
    <dgm:cxn modelId="{37B4BF97-8A9B-4EC6-B3A1-B54E89A26EFC}" type="presParOf" srcId="{A4B4C3B5-AF40-4FAC-8C1B-DB423CB14177}" destId="{DD3D4B52-347F-42F1-AE51-1F8D04DBCE98}" srcOrd="2" destOrd="0" presId="urn:microsoft.com/office/officeart/2009/3/layout/HorizontalOrganizationChart"/>
    <dgm:cxn modelId="{A18B4EE8-A71C-41C7-92D7-6C3E4F878FDA}" type="presParOf" srcId="{226E9CCC-EA9A-48C9-9D15-0813F0A8BAF4}" destId="{BA964DE4-9762-442A-A71C-D9985AD7C055}" srcOrd="2" destOrd="0" presId="urn:microsoft.com/office/officeart/2009/3/layout/HorizontalOrganizationChart"/>
    <dgm:cxn modelId="{A5F0580A-FA45-48CA-935E-12D627C7DF64}" type="presParOf" srcId="{226E9CCC-EA9A-48C9-9D15-0813F0A8BAF4}" destId="{2A8479BC-D8FE-4450-BCD7-EC54C88F541A}" srcOrd="3" destOrd="0" presId="urn:microsoft.com/office/officeart/2009/3/layout/HorizontalOrganizationChart"/>
    <dgm:cxn modelId="{D2AECB81-E7AC-4D86-9255-109DF7F8D76D}" type="presParOf" srcId="{2A8479BC-D8FE-4450-BCD7-EC54C88F541A}" destId="{5F8553A1-2674-4D87-94BD-BF1EF74250E8}" srcOrd="0" destOrd="0" presId="urn:microsoft.com/office/officeart/2009/3/layout/HorizontalOrganizationChart"/>
    <dgm:cxn modelId="{427F8CD5-DA7B-46BD-AE0F-E873C1AB2F24}" type="presParOf" srcId="{5F8553A1-2674-4D87-94BD-BF1EF74250E8}" destId="{9FE3343C-014C-43F1-B966-DF6B31FD7C1E}" srcOrd="0" destOrd="0" presId="urn:microsoft.com/office/officeart/2009/3/layout/HorizontalOrganizationChart"/>
    <dgm:cxn modelId="{E70D473C-0EC8-4481-839C-F80A37C21B4D}" type="presParOf" srcId="{5F8553A1-2674-4D87-94BD-BF1EF74250E8}" destId="{141EDFF7-D281-499A-9C7F-159699F74983}" srcOrd="1" destOrd="0" presId="urn:microsoft.com/office/officeart/2009/3/layout/HorizontalOrganizationChart"/>
    <dgm:cxn modelId="{80207258-6EF3-48F4-85D4-FC8C70BDF954}" type="presParOf" srcId="{2A8479BC-D8FE-4450-BCD7-EC54C88F541A}" destId="{FF71806B-3B32-4E79-A054-9A066BFF2783}" srcOrd="1" destOrd="0" presId="urn:microsoft.com/office/officeart/2009/3/layout/HorizontalOrganizationChart"/>
    <dgm:cxn modelId="{6A8D0140-5A58-4FB8-8BD2-6D97984ECD51}" type="presParOf" srcId="{2A8479BC-D8FE-4450-BCD7-EC54C88F541A}" destId="{7A3DC2CF-2E48-4850-A8F8-9740B9007DB6}" srcOrd="2" destOrd="0" presId="urn:microsoft.com/office/officeart/2009/3/layout/HorizontalOrganizationChart"/>
    <dgm:cxn modelId="{0DA9F019-BE0A-4F47-A9A5-BD11CA065555}" type="presParOf" srcId="{226E9CCC-EA9A-48C9-9D15-0813F0A8BAF4}" destId="{16D8BEEE-AEB2-4CD7-AF86-6FDE8FFE4E71}" srcOrd="4" destOrd="0" presId="urn:microsoft.com/office/officeart/2009/3/layout/HorizontalOrganizationChart"/>
    <dgm:cxn modelId="{A9E1EF19-6978-48FE-8F8B-5804988F45F5}" type="presParOf" srcId="{226E9CCC-EA9A-48C9-9D15-0813F0A8BAF4}" destId="{B004BD0C-371E-41C5-ACB3-1364FDD05DE7}" srcOrd="5" destOrd="0" presId="urn:microsoft.com/office/officeart/2009/3/layout/HorizontalOrganizationChart"/>
    <dgm:cxn modelId="{728790B5-9014-42C8-98E7-0EAA52E504F3}" type="presParOf" srcId="{B004BD0C-371E-41C5-ACB3-1364FDD05DE7}" destId="{F7718C3E-0316-4224-BCBF-0A9FE4597B1A}" srcOrd="0" destOrd="0" presId="urn:microsoft.com/office/officeart/2009/3/layout/HorizontalOrganizationChart"/>
    <dgm:cxn modelId="{A763C386-824E-42E4-A2D9-3CDEEA927CB9}" type="presParOf" srcId="{F7718C3E-0316-4224-BCBF-0A9FE4597B1A}" destId="{5B8C87BE-C052-4DB5-97E0-C934A733AB18}" srcOrd="0" destOrd="0" presId="urn:microsoft.com/office/officeart/2009/3/layout/HorizontalOrganizationChart"/>
    <dgm:cxn modelId="{DEA829DC-5170-4851-A92B-3764DD3B116F}" type="presParOf" srcId="{F7718C3E-0316-4224-BCBF-0A9FE4597B1A}" destId="{8A7D95D4-9ADC-4872-AC43-246FBD447220}" srcOrd="1" destOrd="0" presId="urn:microsoft.com/office/officeart/2009/3/layout/HorizontalOrganizationChart"/>
    <dgm:cxn modelId="{84D1513B-5CD0-481F-ABCB-9412AD815822}" type="presParOf" srcId="{B004BD0C-371E-41C5-ACB3-1364FDD05DE7}" destId="{C64103C4-9F29-4E35-8D35-1B14FA1DE7E9}" srcOrd="1" destOrd="0" presId="urn:microsoft.com/office/officeart/2009/3/layout/HorizontalOrganizationChart"/>
    <dgm:cxn modelId="{430F4177-5E49-4451-93C8-8A087E9D22DD}" type="presParOf" srcId="{B004BD0C-371E-41C5-ACB3-1364FDD05DE7}" destId="{2CAE88EB-D233-44F9-8AD4-10F20F1FEE9F}" srcOrd="2" destOrd="0" presId="urn:microsoft.com/office/officeart/2009/3/layout/HorizontalOrganizationChart"/>
    <dgm:cxn modelId="{AF59A194-4464-4763-B3C2-776EF7FB4D0B}" type="presParOf" srcId="{226E9CCC-EA9A-48C9-9D15-0813F0A8BAF4}" destId="{9E2D71B9-4DAC-455C-9B61-B4296E58CF15}" srcOrd="6" destOrd="0" presId="urn:microsoft.com/office/officeart/2009/3/layout/HorizontalOrganizationChart"/>
    <dgm:cxn modelId="{DFD3F3ED-F183-4F48-9AE6-DF0CA7D08BFE}" type="presParOf" srcId="{226E9CCC-EA9A-48C9-9D15-0813F0A8BAF4}" destId="{05AAED0D-2545-4CBA-AEAA-B6538A51C340}" srcOrd="7" destOrd="0" presId="urn:microsoft.com/office/officeart/2009/3/layout/HorizontalOrganizationChart"/>
    <dgm:cxn modelId="{9819286D-A460-4C4F-9E87-622E19579400}" type="presParOf" srcId="{05AAED0D-2545-4CBA-AEAA-B6538A51C340}" destId="{17EEF696-7769-489D-931B-729B2905D27B}" srcOrd="0" destOrd="0" presId="urn:microsoft.com/office/officeart/2009/3/layout/HorizontalOrganizationChart"/>
    <dgm:cxn modelId="{D0F4ED9D-7148-4B63-B26F-DF3304EDAEBB}" type="presParOf" srcId="{17EEF696-7769-489D-931B-729B2905D27B}" destId="{8B13C53D-1572-494B-BB53-CB98D5349316}" srcOrd="0" destOrd="0" presId="urn:microsoft.com/office/officeart/2009/3/layout/HorizontalOrganizationChart"/>
    <dgm:cxn modelId="{308BA2CF-3C04-4DE3-A3D8-D5624474F011}" type="presParOf" srcId="{17EEF696-7769-489D-931B-729B2905D27B}" destId="{F0F80298-220A-4A33-A6A2-1C6244F1CA8F}" srcOrd="1" destOrd="0" presId="urn:microsoft.com/office/officeart/2009/3/layout/HorizontalOrganizationChart"/>
    <dgm:cxn modelId="{2BDD76CE-FDBF-4BF6-A160-E68B00A9E9FA}" type="presParOf" srcId="{05AAED0D-2545-4CBA-AEAA-B6538A51C340}" destId="{FB44BA24-7E5D-49AE-B4AD-2A35F0E6780B}" srcOrd="1" destOrd="0" presId="urn:microsoft.com/office/officeart/2009/3/layout/HorizontalOrganizationChart"/>
    <dgm:cxn modelId="{60E8F7A9-131B-4637-8F20-1EE2B29C5AF3}" type="presParOf" srcId="{05AAED0D-2545-4CBA-AEAA-B6538A51C340}" destId="{AAA2963D-0357-48BB-AE96-BFF23C8C9117}" srcOrd="2" destOrd="0" presId="urn:microsoft.com/office/officeart/2009/3/layout/HorizontalOrganizationChart"/>
    <dgm:cxn modelId="{DE9C3771-492C-46C0-A206-CFA8A3899B79}" type="presParOf" srcId="{220A0315-EADE-4236-9204-972C3D54144F}" destId="{1797933B-AA60-4452-8F34-5C959C3BD49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D03A89-C748-48B8-A025-0787684770E6}" type="doc">
      <dgm:prSet loTypeId="urn:microsoft.com/office/officeart/2005/8/layout/hierarchy2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BD50F123-6176-4CB4-8336-F7194DC46E04}">
      <dgm:prSet phldrT="[Text]"/>
      <dgm:spPr/>
      <dgm:t>
        <a:bodyPr/>
        <a:lstStyle/>
        <a:p>
          <a:pPr rtl="1"/>
          <a:r>
            <a:rPr lang="fa-IR" dirty="0" smtClean="0"/>
            <a:t>اندام تحتانی</a:t>
          </a:r>
          <a:endParaRPr lang="fa-IR" dirty="0"/>
        </a:p>
      </dgm:t>
    </dgm:pt>
    <dgm:pt modelId="{2DB53291-FA41-4FD8-949F-AE606FAEE105}" type="parTrans" cxnId="{4BEDC6DB-B8C1-46BB-A0A9-3BD974817AFD}">
      <dgm:prSet/>
      <dgm:spPr/>
      <dgm:t>
        <a:bodyPr/>
        <a:lstStyle/>
        <a:p>
          <a:pPr rtl="1"/>
          <a:endParaRPr lang="fa-IR"/>
        </a:p>
      </dgm:t>
    </dgm:pt>
    <dgm:pt modelId="{6569A337-1150-494D-8A0D-D572DC64A5A6}" type="sibTrans" cxnId="{4BEDC6DB-B8C1-46BB-A0A9-3BD974817AFD}">
      <dgm:prSet/>
      <dgm:spPr/>
      <dgm:t>
        <a:bodyPr/>
        <a:lstStyle/>
        <a:p>
          <a:pPr rtl="1"/>
          <a:endParaRPr lang="fa-IR"/>
        </a:p>
      </dgm:t>
    </dgm:pt>
    <dgm:pt modelId="{79FD2FA2-4543-4693-A03E-50680A25684D}">
      <dgm:prSet phldrT="[Text]"/>
      <dgm:spPr/>
      <dgm:t>
        <a:bodyPr/>
        <a:lstStyle/>
        <a:p>
          <a:pPr rtl="1"/>
          <a:r>
            <a:rPr lang="fa-IR" dirty="0" smtClean="0"/>
            <a:t>ساق</a:t>
          </a:r>
          <a:endParaRPr lang="fa-IR" dirty="0"/>
        </a:p>
      </dgm:t>
    </dgm:pt>
    <dgm:pt modelId="{FE43BE4C-EA9A-4285-A095-C438423C99A8}" type="parTrans" cxnId="{2DA3A624-075A-4401-AD22-FCE02A7B3486}">
      <dgm:prSet/>
      <dgm:spPr/>
      <dgm:t>
        <a:bodyPr/>
        <a:lstStyle/>
        <a:p>
          <a:pPr rtl="1"/>
          <a:endParaRPr lang="fa-IR"/>
        </a:p>
      </dgm:t>
    </dgm:pt>
    <dgm:pt modelId="{39C41E19-F399-4E92-A5DC-A48B71DBD17F}" type="sibTrans" cxnId="{2DA3A624-075A-4401-AD22-FCE02A7B3486}">
      <dgm:prSet/>
      <dgm:spPr/>
      <dgm:t>
        <a:bodyPr/>
        <a:lstStyle/>
        <a:p>
          <a:pPr rtl="1"/>
          <a:endParaRPr lang="fa-IR"/>
        </a:p>
      </dgm:t>
    </dgm:pt>
    <dgm:pt modelId="{9201D4E0-9182-46CA-9CC0-CB17CEC96BFF}">
      <dgm:prSet phldrT="[Text]"/>
      <dgm:spPr/>
      <dgm:t>
        <a:bodyPr/>
        <a:lstStyle/>
        <a:p>
          <a:pPr rtl="1"/>
          <a:r>
            <a:rPr lang="fa-IR" dirty="0" smtClean="0"/>
            <a:t>پا</a:t>
          </a:r>
          <a:endParaRPr lang="fa-IR" dirty="0"/>
        </a:p>
      </dgm:t>
    </dgm:pt>
    <dgm:pt modelId="{EB955AAD-A42F-4374-ACFF-DE4F29EC77E3}" type="parTrans" cxnId="{3A0D8FED-A04D-4653-8498-055E200FF229}">
      <dgm:prSet/>
      <dgm:spPr/>
      <dgm:t>
        <a:bodyPr/>
        <a:lstStyle/>
        <a:p>
          <a:pPr rtl="1"/>
          <a:endParaRPr lang="fa-IR"/>
        </a:p>
      </dgm:t>
    </dgm:pt>
    <dgm:pt modelId="{49C123DC-B7D0-4A52-A044-89A1F92AE55E}" type="sibTrans" cxnId="{3A0D8FED-A04D-4653-8498-055E200FF229}">
      <dgm:prSet/>
      <dgm:spPr/>
      <dgm:t>
        <a:bodyPr/>
        <a:lstStyle/>
        <a:p>
          <a:pPr rtl="1"/>
          <a:endParaRPr lang="fa-IR"/>
        </a:p>
      </dgm:t>
    </dgm:pt>
    <dgm:pt modelId="{30D804BA-53E3-483B-B048-B51193E09577}">
      <dgm:prSet/>
      <dgm:spPr/>
      <dgm:t>
        <a:bodyPr/>
        <a:lstStyle/>
        <a:p>
          <a:pPr rtl="1"/>
          <a:r>
            <a:rPr lang="fa-IR" dirty="0" smtClean="0"/>
            <a:t>ران</a:t>
          </a:r>
          <a:endParaRPr lang="fa-IR" dirty="0"/>
        </a:p>
      </dgm:t>
    </dgm:pt>
    <dgm:pt modelId="{D092FA93-36B4-49BF-8B58-CB2B0F07D0C4}" type="parTrans" cxnId="{33D1AAD2-B217-4658-BBF7-5F43491F1355}">
      <dgm:prSet/>
      <dgm:spPr/>
      <dgm:t>
        <a:bodyPr/>
        <a:lstStyle/>
        <a:p>
          <a:pPr rtl="1"/>
          <a:endParaRPr lang="fa-IR"/>
        </a:p>
      </dgm:t>
    </dgm:pt>
    <dgm:pt modelId="{770DF858-1DB9-4627-AEF1-84598C86588A}" type="sibTrans" cxnId="{33D1AAD2-B217-4658-BBF7-5F43491F1355}">
      <dgm:prSet/>
      <dgm:spPr/>
      <dgm:t>
        <a:bodyPr/>
        <a:lstStyle/>
        <a:p>
          <a:pPr rtl="1"/>
          <a:endParaRPr lang="fa-IR"/>
        </a:p>
      </dgm:t>
    </dgm:pt>
    <dgm:pt modelId="{2B004100-0C22-4264-883C-99911ED52BB7}">
      <dgm:prSet/>
      <dgm:spPr/>
      <dgm:t>
        <a:bodyPr/>
        <a:lstStyle/>
        <a:p>
          <a:pPr rtl="1"/>
          <a:r>
            <a:rPr lang="fa-IR" dirty="0" smtClean="0"/>
            <a:t>گلوتئال</a:t>
          </a:r>
          <a:endParaRPr lang="fa-IR" dirty="0"/>
        </a:p>
      </dgm:t>
    </dgm:pt>
    <dgm:pt modelId="{22BF0016-051B-4C5C-B2F5-DF0CC28D4E1A}" type="parTrans" cxnId="{A1ED9370-1D98-461D-9352-4878E8C034A1}">
      <dgm:prSet/>
      <dgm:spPr/>
      <dgm:t>
        <a:bodyPr/>
        <a:lstStyle/>
        <a:p>
          <a:pPr rtl="1"/>
          <a:endParaRPr lang="fa-IR"/>
        </a:p>
      </dgm:t>
    </dgm:pt>
    <dgm:pt modelId="{CB3517FE-4EF0-40AC-AFA9-CA54E90F06F4}" type="sibTrans" cxnId="{A1ED9370-1D98-461D-9352-4878E8C034A1}">
      <dgm:prSet/>
      <dgm:spPr/>
      <dgm:t>
        <a:bodyPr/>
        <a:lstStyle/>
        <a:p>
          <a:pPr rtl="1"/>
          <a:endParaRPr lang="fa-IR"/>
        </a:p>
      </dgm:t>
    </dgm:pt>
    <dgm:pt modelId="{3D1C52A9-FE52-413F-9A2A-FE1F47E3B120}" type="pres">
      <dgm:prSet presAssocID="{24D03A89-C748-48B8-A025-0787684770E6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41ABF56-6567-413C-879A-9BBEE85E19BC}" type="pres">
      <dgm:prSet presAssocID="{BD50F123-6176-4CB4-8336-F7194DC46E04}" presName="root1" presStyleCnt="0"/>
      <dgm:spPr/>
    </dgm:pt>
    <dgm:pt modelId="{BCBD2736-63DF-4DE2-9AC7-8DDA0EE171FF}" type="pres">
      <dgm:prSet presAssocID="{BD50F123-6176-4CB4-8336-F7194DC46E0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A7455C-6AA3-4D15-9958-2735534D8898}" type="pres">
      <dgm:prSet presAssocID="{BD50F123-6176-4CB4-8336-F7194DC46E04}" presName="level2hierChild" presStyleCnt="0"/>
      <dgm:spPr/>
    </dgm:pt>
    <dgm:pt modelId="{0EEF8778-D945-42F3-BE04-60A32D9113B9}" type="pres">
      <dgm:prSet presAssocID="{22BF0016-051B-4C5C-B2F5-DF0CC28D4E1A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7945E37B-9829-40BC-B740-D5A76BF9ADD8}" type="pres">
      <dgm:prSet presAssocID="{22BF0016-051B-4C5C-B2F5-DF0CC28D4E1A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B86C7A48-E942-4315-8A66-D4B72F4DA692}" type="pres">
      <dgm:prSet presAssocID="{2B004100-0C22-4264-883C-99911ED52BB7}" presName="root2" presStyleCnt="0"/>
      <dgm:spPr/>
    </dgm:pt>
    <dgm:pt modelId="{7FE61BAA-C297-4F5B-A7A2-4EE176411259}" type="pres">
      <dgm:prSet presAssocID="{2B004100-0C22-4264-883C-99911ED52BB7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6C1BA57-5556-451F-BE2C-83A3FDD9DC4C}" type="pres">
      <dgm:prSet presAssocID="{2B004100-0C22-4264-883C-99911ED52BB7}" presName="level3hierChild" presStyleCnt="0"/>
      <dgm:spPr/>
    </dgm:pt>
    <dgm:pt modelId="{A4ED7BFB-DF70-4EF9-AA62-3DB2C9DD1EC5}" type="pres">
      <dgm:prSet presAssocID="{D092FA93-36B4-49BF-8B58-CB2B0F07D0C4}" presName="conn2-1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4D46EA06-EE6C-423D-AA7C-6B36130CAAC5}" type="pres">
      <dgm:prSet presAssocID="{D092FA93-36B4-49BF-8B58-CB2B0F07D0C4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7B1ABD84-19F6-4D43-8836-324B34717A8F}" type="pres">
      <dgm:prSet presAssocID="{30D804BA-53E3-483B-B048-B51193E09577}" presName="root2" presStyleCnt="0"/>
      <dgm:spPr/>
    </dgm:pt>
    <dgm:pt modelId="{C6AF4E00-C753-4003-AB4A-E6908CAF8D37}" type="pres">
      <dgm:prSet presAssocID="{30D804BA-53E3-483B-B048-B51193E0957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9E62B05-805F-4144-A3B8-06A3677233E7}" type="pres">
      <dgm:prSet presAssocID="{30D804BA-53E3-483B-B048-B51193E09577}" presName="level3hierChild" presStyleCnt="0"/>
      <dgm:spPr/>
    </dgm:pt>
    <dgm:pt modelId="{1E8E9426-EEDE-4633-95D8-DC9C1D4C6789}" type="pres">
      <dgm:prSet presAssocID="{FE43BE4C-EA9A-4285-A095-C438423C99A8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2BC7C7C4-80F5-41E1-9220-5BBC5BAABD0F}" type="pres">
      <dgm:prSet presAssocID="{FE43BE4C-EA9A-4285-A095-C438423C99A8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93A02BF8-FD5C-48EC-B9B0-F70DDA9F23FC}" type="pres">
      <dgm:prSet presAssocID="{79FD2FA2-4543-4693-A03E-50680A25684D}" presName="root2" presStyleCnt="0"/>
      <dgm:spPr/>
    </dgm:pt>
    <dgm:pt modelId="{4827AD23-DAF5-4C49-A361-665C439CF696}" type="pres">
      <dgm:prSet presAssocID="{79FD2FA2-4543-4693-A03E-50680A25684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77072E7-7E32-4045-807D-032E22587D78}" type="pres">
      <dgm:prSet presAssocID="{79FD2FA2-4543-4693-A03E-50680A25684D}" presName="level3hierChild" presStyleCnt="0"/>
      <dgm:spPr/>
    </dgm:pt>
    <dgm:pt modelId="{768F817A-3B62-44E6-89E0-0AAABC86472A}" type="pres">
      <dgm:prSet presAssocID="{EB955AAD-A42F-4374-ACFF-DE4F29EC77E3}" presName="conn2-1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D8621E19-215A-440B-8462-CEAAE026D1F5}" type="pres">
      <dgm:prSet presAssocID="{EB955AAD-A42F-4374-ACFF-DE4F29EC77E3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9F2C1953-A0F8-4738-96CE-D3FB1E93D418}" type="pres">
      <dgm:prSet presAssocID="{9201D4E0-9182-46CA-9CC0-CB17CEC96BFF}" presName="root2" presStyleCnt="0"/>
      <dgm:spPr/>
    </dgm:pt>
    <dgm:pt modelId="{FD2D96AE-032F-430E-B5AC-CF107AAA3317}" type="pres">
      <dgm:prSet presAssocID="{9201D4E0-9182-46CA-9CC0-CB17CEC96BF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76CF8D2-144F-47B8-AD12-22A47E813718}" type="pres">
      <dgm:prSet presAssocID="{9201D4E0-9182-46CA-9CC0-CB17CEC96BFF}" presName="level3hierChild" presStyleCnt="0"/>
      <dgm:spPr/>
    </dgm:pt>
  </dgm:ptLst>
  <dgm:cxnLst>
    <dgm:cxn modelId="{3A0D8FED-A04D-4653-8498-055E200FF229}" srcId="{BD50F123-6176-4CB4-8336-F7194DC46E04}" destId="{9201D4E0-9182-46CA-9CC0-CB17CEC96BFF}" srcOrd="3" destOrd="0" parTransId="{EB955AAD-A42F-4374-ACFF-DE4F29EC77E3}" sibTransId="{49C123DC-B7D0-4A52-A044-89A1F92AE55E}"/>
    <dgm:cxn modelId="{A7C688C3-14B3-460C-A85E-2F4E73A87927}" type="presOf" srcId="{24D03A89-C748-48B8-A025-0787684770E6}" destId="{3D1C52A9-FE52-413F-9A2A-FE1F47E3B120}" srcOrd="0" destOrd="0" presId="urn:microsoft.com/office/officeart/2005/8/layout/hierarchy2"/>
    <dgm:cxn modelId="{67A041F1-5BED-4C1E-9A74-AE83E730928E}" type="presOf" srcId="{30D804BA-53E3-483B-B048-B51193E09577}" destId="{C6AF4E00-C753-4003-AB4A-E6908CAF8D37}" srcOrd="0" destOrd="0" presId="urn:microsoft.com/office/officeart/2005/8/layout/hierarchy2"/>
    <dgm:cxn modelId="{94633100-4CFD-4911-8AF1-10ACA1C55F96}" type="presOf" srcId="{2B004100-0C22-4264-883C-99911ED52BB7}" destId="{7FE61BAA-C297-4F5B-A7A2-4EE176411259}" srcOrd="0" destOrd="0" presId="urn:microsoft.com/office/officeart/2005/8/layout/hierarchy2"/>
    <dgm:cxn modelId="{DCB51570-FE55-47ED-BF34-4543B71A40B1}" type="presOf" srcId="{EB955AAD-A42F-4374-ACFF-DE4F29EC77E3}" destId="{D8621E19-215A-440B-8462-CEAAE026D1F5}" srcOrd="1" destOrd="0" presId="urn:microsoft.com/office/officeart/2005/8/layout/hierarchy2"/>
    <dgm:cxn modelId="{33D1AAD2-B217-4658-BBF7-5F43491F1355}" srcId="{BD50F123-6176-4CB4-8336-F7194DC46E04}" destId="{30D804BA-53E3-483B-B048-B51193E09577}" srcOrd="1" destOrd="0" parTransId="{D092FA93-36B4-49BF-8B58-CB2B0F07D0C4}" sibTransId="{770DF858-1DB9-4627-AEF1-84598C86588A}"/>
    <dgm:cxn modelId="{06E10A99-5CA9-4317-BD0B-5748E170CEB8}" type="presOf" srcId="{D092FA93-36B4-49BF-8B58-CB2B0F07D0C4}" destId="{4D46EA06-EE6C-423D-AA7C-6B36130CAAC5}" srcOrd="1" destOrd="0" presId="urn:microsoft.com/office/officeart/2005/8/layout/hierarchy2"/>
    <dgm:cxn modelId="{8F154F7B-0381-4062-B595-AE24E3BCB594}" type="presOf" srcId="{79FD2FA2-4543-4693-A03E-50680A25684D}" destId="{4827AD23-DAF5-4C49-A361-665C439CF696}" srcOrd="0" destOrd="0" presId="urn:microsoft.com/office/officeart/2005/8/layout/hierarchy2"/>
    <dgm:cxn modelId="{7EE5EF8D-9866-420B-9E3B-7339F8C37398}" type="presOf" srcId="{FE43BE4C-EA9A-4285-A095-C438423C99A8}" destId="{1E8E9426-EEDE-4633-95D8-DC9C1D4C6789}" srcOrd="0" destOrd="0" presId="urn:microsoft.com/office/officeart/2005/8/layout/hierarchy2"/>
    <dgm:cxn modelId="{A1ED9370-1D98-461D-9352-4878E8C034A1}" srcId="{BD50F123-6176-4CB4-8336-F7194DC46E04}" destId="{2B004100-0C22-4264-883C-99911ED52BB7}" srcOrd="0" destOrd="0" parTransId="{22BF0016-051B-4C5C-B2F5-DF0CC28D4E1A}" sibTransId="{CB3517FE-4EF0-40AC-AFA9-CA54E90F06F4}"/>
    <dgm:cxn modelId="{6245B8A7-C01A-40B4-8C18-82684018273C}" type="presOf" srcId="{22BF0016-051B-4C5C-B2F5-DF0CC28D4E1A}" destId="{0EEF8778-D945-42F3-BE04-60A32D9113B9}" srcOrd="0" destOrd="0" presId="urn:microsoft.com/office/officeart/2005/8/layout/hierarchy2"/>
    <dgm:cxn modelId="{2DA3A624-075A-4401-AD22-FCE02A7B3486}" srcId="{BD50F123-6176-4CB4-8336-F7194DC46E04}" destId="{79FD2FA2-4543-4693-A03E-50680A25684D}" srcOrd="2" destOrd="0" parTransId="{FE43BE4C-EA9A-4285-A095-C438423C99A8}" sibTransId="{39C41E19-F399-4E92-A5DC-A48B71DBD17F}"/>
    <dgm:cxn modelId="{7F5836FE-E19F-4C0E-83DE-B117A8AA514D}" type="presOf" srcId="{9201D4E0-9182-46CA-9CC0-CB17CEC96BFF}" destId="{FD2D96AE-032F-430E-B5AC-CF107AAA3317}" srcOrd="0" destOrd="0" presId="urn:microsoft.com/office/officeart/2005/8/layout/hierarchy2"/>
    <dgm:cxn modelId="{5E9F604A-9191-4F04-AADB-0440EBA11BF9}" type="presOf" srcId="{BD50F123-6176-4CB4-8336-F7194DC46E04}" destId="{BCBD2736-63DF-4DE2-9AC7-8DDA0EE171FF}" srcOrd="0" destOrd="0" presId="urn:microsoft.com/office/officeart/2005/8/layout/hierarchy2"/>
    <dgm:cxn modelId="{216CFEBC-6285-4E22-8867-8E281A7C439F}" type="presOf" srcId="{D092FA93-36B4-49BF-8B58-CB2B0F07D0C4}" destId="{A4ED7BFB-DF70-4EF9-AA62-3DB2C9DD1EC5}" srcOrd="0" destOrd="0" presId="urn:microsoft.com/office/officeart/2005/8/layout/hierarchy2"/>
    <dgm:cxn modelId="{017E48E5-F560-42A3-A3A6-307E7799E25E}" type="presOf" srcId="{FE43BE4C-EA9A-4285-A095-C438423C99A8}" destId="{2BC7C7C4-80F5-41E1-9220-5BBC5BAABD0F}" srcOrd="1" destOrd="0" presId="urn:microsoft.com/office/officeart/2005/8/layout/hierarchy2"/>
    <dgm:cxn modelId="{8B286207-DFAF-4534-A3BF-51931B95E42D}" type="presOf" srcId="{22BF0016-051B-4C5C-B2F5-DF0CC28D4E1A}" destId="{7945E37B-9829-40BC-B740-D5A76BF9ADD8}" srcOrd="1" destOrd="0" presId="urn:microsoft.com/office/officeart/2005/8/layout/hierarchy2"/>
    <dgm:cxn modelId="{78AE99B3-45DC-43B0-904A-AFDAA108B537}" type="presOf" srcId="{EB955AAD-A42F-4374-ACFF-DE4F29EC77E3}" destId="{768F817A-3B62-44E6-89E0-0AAABC86472A}" srcOrd="0" destOrd="0" presId="urn:microsoft.com/office/officeart/2005/8/layout/hierarchy2"/>
    <dgm:cxn modelId="{4BEDC6DB-B8C1-46BB-A0A9-3BD974817AFD}" srcId="{24D03A89-C748-48B8-A025-0787684770E6}" destId="{BD50F123-6176-4CB4-8336-F7194DC46E04}" srcOrd="0" destOrd="0" parTransId="{2DB53291-FA41-4FD8-949F-AE606FAEE105}" sibTransId="{6569A337-1150-494D-8A0D-D572DC64A5A6}"/>
    <dgm:cxn modelId="{68511BC4-B9E3-47C9-B508-51748391D35B}" type="presParOf" srcId="{3D1C52A9-FE52-413F-9A2A-FE1F47E3B120}" destId="{241ABF56-6567-413C-879A-9BBEE85E19BC}" srcOrd="0" destOrd="0" presId="urn:microsoft.com/office/officeart/2005/8/layout/hierarchy2"/>
    <dgm:cxn modelId="{B143A4A8-19BB-4D48-896F-7D4074961EB1}" type="presParOf" srcId="{241ABF56-6567-413C-879A-9BBEE85E19BC}" destId="{BCBD2736-63DF-4DE2-9AC7-8DDA0EE171FF}" srcOrd="0" destOrd="0" presId="urn:microsoft.com/office/officeart/2005/8/layout/hierarchy2"/>
    <dgm:cxn modelId="{321CD062-E10C-4958-80AC-7FB0C695550C}" type="presParOf" srcId="{241ABF56-6567-413C-879A-9BBEE85E19BC}" destId="{1DA7455C-6AA3-4D15-9958-2735534D8898}" srcOrd="1" destOrd="0" presId="urn:microsoft.com/office/officeart/2005/8/layout/hierarchy2"/>
    <dgm:cxn modelId="{E07FB4A7-6815-46DD-ACA3-6EC7780989E8}" type="presParOf" srcId="{1DA7455C-6AA3-4D15-9958-2735534D8898}" destId="{0EEF8778-D945-42F3-BE04-60A32D9113B9}" srcOrd="0" destOrd="0" presId="urn:microsoft.com/office/officeart/2005/8/layout/hierarchy2"/>
    <dgm:cxn modelId="{96B5B682-EE13-4ED3-9CB8-199D16D056B9}" type="presParOf" srcId="{0EEF8778-D945-42F3-BE04-60A32D9113B9}" destId="{7945E37B-9829-40BC-B740-D5A76BF9ADD8}" srcOrd="0" destOrd="0" presId="urn:microsoft.com/office/officeart/2005/8/layout/hierarchy2"/>
    <dgm:cxn modelId="{BE733983-9C4A-43C8-ACAF-8EA80E9E6114}" type="presParOf" srcId="{1DA7455C-6AA3-4D15-9958-2735534D8898}" destId="{B86C7A48-E942-4315-8A66-D4B72F4DA692}" srcOrd="1" destOrd="0" presId="urn:microsoft.com/office/officeart/2005/8/layout/hierarchy2"/>
    <dgm:cxn modelId="{A96E50A7-F6F8-46F6-97B7-762B586F98E4}" type="presParOf" srcId="{B86C7A48-E942-4315-8A66-D4B72F4DA692}" destId="{7FE61BAA-C297-4F5B-A7A2-4EE176411259}" srcOrd="0" destOrd="0" presId="urn:microsoft.com/office/officeart/2005/8/layout/hierarchy2"/>
    <dgm:cxn modelId="{5189D633-832D-4E0F-8EEE-4A1D938E9013}" type="presParOf" srcId="{B86C7A48-E942-4315-8A66-D4B72F4DA692}" destId="{96C1BA57-5556-451F-BE2C-83A3FDD9DC4C}" srcOrd="1" destOrd="0" presId="urn:microsoft.com/office/officeart/2005/8/layout/hierarchy2"/>
    <dgm:cxn modelId="{BA75EC86-0731-4F64-A0BC-E7C538F34991}" type="presParOf" srcId="{1DA7455C-6AA3-4D15-9958-2735534D8898}" destId="{A4ED7BFB-DF70-4EF9-AA62-3DB2C9DD1EC5}" srcOrd="2" destOrd="0" presId="urn:microsoft.com/office/officeart/2005/8/layout/hierarchy2"/>
    <dgm:cxn modelId="{A892DDA8-C943-455D-A76F-414A3A5FE481}" type="presParOf" srcId="{A4ED7BFB-DF70-4EF9-AA62-3DB2C9DD1EC5}" destId="{4D46EA06-EE6C-423D-AA7C-6B36130CAAC5}" srcOrd="0" destOrd="0" presId="urn:microsoft.com/office/officeart/2005/8/layout/hierarchy2"/>
    <dgm:cxn modelId="{CBA9D144-5C4E-4302-804F-E86F2917CE96}" type="presParOf" srcId="{1DA7455C-6AA3-4D15-9958-2735534D8898}" destId="{7B1ABD84-19F6-4D43-8836-324B34717A8F}" srcOrd="3" destOrd="0" presId="urn:microsoft.com/office/officeart/2005/8/layout/hierarchy2"/>
    <dgm:cxn modelId="{DED8B001-D285-4B72-8D4C-A5F2B1D70078}" type="presParOf" srcId="{7B1ABD84-19F6-4D43-8836-324B34717A8F}" destId="{C6AF4E00-C753-4003-AB4A-E6908CAF8D37}" srcOrd="0" destOrd="0" presId="urn:microsoft.com/office/officeart/2005/8/layout/hierarchy2"/>
    <dgm:cxn modelId="{6934F012-279F-4D69-BDBB-4D919D8B841F}" type="presParOf" srcId="{7B1ABD84-19F6-4D43-8836-324B34717A8F}" destId="{D9E62B05-805F-4144-A3B8-06A3677233E7}" srcOrd="1" destOrd="0" presId="urn:microsoft.com/office/officeart/2005/8/layout/hierarchy2"/>
    <dgm:cxn modelId="{28D8B884-A001-4DEB-8084-ED1593C885B5}" type="presParOf" srcId="{1DA7455C-6AA3-4D15-9958-2735534D8898}" destId="{1E8E9426-EEDE-4633-95D8-DC9C1D4C6789}" srcOrd="4" destOrd="0" presId="urn:microsoft.com/office/officeart/2005/8/layout/hierarchy2"/>
    <dgm:cxn modelId="{3963530A-4267-4A75-A82D-98C8C69C5465}" type="presParOf" srcId="{1E8E9426-EEDE-4633-95D8-DC9C1D4C6789}" destId="{2BC7C7C4-80F5-41E1-9220-5BBC5BAABD0F}" srcOrd="0" destOrd="0" presId="urn:microsoft.com/office/officeart/2005/8/layout/hierarchy2"/>
    <dgm:cxn modelId="{2BA8DACB-9C92-49CF-914F-2036026FEBB7}" type="presParOf" srcId="{1DA7455C-6AA3-4D15-9958-2735534D8898}" destId="{93A02BF8-FD5C-48EC-B9B0-F70DDA9F23FC}" srcOrd="5" destOrd="0" presId="urn:microsoft.com/office/officeart/2005/8/layout/hierarchy2"/>
    <dgm:cxn modelId="{D319867F-BA0E-49A0-AE3B-575FE2116E35}" type="presParOf" srcId="{93A02BF8-FD5C-48EC-B9B0-F70DDA9F23FC}" destId="{4827AD23-DAF5-4C49-A361-665C439CF696}" srcOrd="0" destOrd="0" presId="urn:microsoft.com/office/officeart/2005/8/layout/hierarchy2"/>
    <dgm:cxn modelId="{B7EBF47D-854D-4319-97D4-9B3CFD6B74C2}" type="presParOf" srcId="{93A02BF8-FD5C-48EC-B9B0-F70DDA9F23FC}" destId="{877072E7-7E32-4045-807D-032E22587D78}" srcOrd="1" destOrd="0" presId="urn:microsoft.com/office/officeart/2005/8/layout/hierarchy2"/>
    <dgm:cxn modelId="{B06A783B-4A1B-479A-8386-772C3617826E}" type="presParOf" srcId="{1DA7455C-6AA3-4D15-9958-2735534D8898}" destId="{768F817A-3B62-44E6-89E0-0AAABC86472A}" srcOrd="6" destOrd="0" presId="urn:microsoft.com/office/officeart/2005/8/layout/hierarchy2"/>
    <dgm:cxn modelId="{3E4794A3-DA32-45AD-A9FF-3B1A23108A5C}" type="presParOf" srcId="{768F817A-3B62-44E6-89E0-0AAABC86472A}" destId="{D8621E19-215A-440B-8462-CEAAE026D1F5}" srcOrd="0" destOrd="0" presId="urn:microsoft.com/office/officeart/2005/8/layout/hierarchy2"/>
    <dgm:cxn modelId="{35C38CF1-FADA-4CF3-9F90-71E37A03A3BB}" type="presParOf" srcId="{1DA7455C-6AA3-4D15-9958-2735534D8898}" destId="{9F2C1953-A0F8-4738-96CE-D3FB1E93D418}" srcOrd="7" destOrd="0" presId="urn:microsoft.com/office/officeart/2005/8/layout/hierarchy2"/>
    <dgm:cxn modelId="{EEE611CE-6BE9-4681-839D-630377B34896}" type="presParOf" srcId="{9F2C1953-A0F8-4738-96CE-D3FB1E93D418}" destId="{FD2D96AE-032F-430E-B5AC-CF107AAA3317}" srcOrd="0" destOrd="0" presId="urn:microsoft.com/office/officeart/2005/8/layout/hierarchy2"/>
    <dgm:cxn modelId="{82095A2A-B124-4C1C-882D-0ADEF6DC3A19}" type="presParOf" srcId="{9F2C1953-A0F8-4738-96CE-D3FB1E93D418}" destId="{476CF8D2-144F-47B8-AD12-22A47E81371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D71B9-4DAC-455C-9B61-B4296E58CF15}">
      <dsp:nvSpPr>
        <dsp:cNvPr id="0" name=""/>
        <dsp:cNvSpPr/>
      </dsp:nvSpPr>
      <dsp:spPr>
        <a:xfrm>
          <a:off x="3091052" y="2340260"/>
          <a:ext cx="586647" cy="1891937"/>
        </a:xfrm>
        <a:custGeom>
          <a:avLst/>
          <a:gdLst/>
          <a:ahLst/>
          <a:cxnLst/>
          <a:rect l="0" t="0" r="0" b="0"/>
          <a:pathLst>
            <a:path>
              <a:moveTo>
                <a:pt x="586647" y="0"/>
              </a:moveTo>
              <a:lnTo>
                <a:pt x="293323" y="0"/>
              </a:lnTo>
              <a:lnTo>
                <a:pt x="293323" y="1891937"/>
              </a:lnTo>
              <a:lnTo>
                <a:pt x="0" y="1891937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8BEEE-AEB2-4CD7-AF86-6FDE8FFE4E71}">
      <dsp:nvSpPr>
        <dsp:cNvPr id="0" name=""/>
        <dsp:cNvSpPr/>
      </dsp:nvSpPr>
      <dsp:spPr>
        <a:xfrm>
          <a:off x="3091052" y="2340260"/>
          <a:ext cx="586647" cy="630645"/>
        </a:xfrm>
        <a:custGeom>
          <a:avLst/>
          <a:gdLst/>
          <a:ahLst/>
          <a:cxnLst/>
          <a:rect l="0" t="0" r="0" b="0"/>
          <a:pathLst>
            <a:path>
              <a:moveTo>
                <a:pt x="586647" y="0"/>
              </a:moveTo>
              <a:lnTo>
                <a:pt x="293323" y="0"/>
              </a:lnTo>
              <a:lnTo>
                <a:pt x="293323" y="630645"/>
              </a:lnTo>
              <a:lnTo>
                <a:pt x="0" y="630645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64DE4-9762-442A-A71C-D9985AD7C055}">
      <dsp:nvSpPr>
        <dsp:cNvPr id="0" name=""/>
        <dsp:cNvSpPr/>
      </dsp:nvSpPr>
      <dsp:spPr>
        <a:xfrm>
          <a:off x="3091052" y="1709614"/>
          <a:ext cx="586647" cy="630645"/>
        </a:xfrm>
        <a:custGeom>
          <a:avLst/>
          <a:gdLst/>
          <a:ahLst/>
          <a:cxnLst/>
          <a:rect l="0" t="0" r="0" b="0"/>
          <a:pathLst>
            <a:path>
              <a:moveTo>
                <a:pt x="586647" y="630645"/>
              </a:moveTo>
              <a:lnTo>
                <a:pt x="293323" y="630645"/>
              </a:lnTo>
              <a:lnTo>
                <a:pt x="293323" y="0"/>
              </a:lnTo>
              <a:lnTo>
                <a:pt x="0" y="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898F4-9043-4117-A853-4A4004509AC7}">
      <dsp:nvSpPr>
        <dsp:cNvPr id="0" name=""/>
        <dsp:cNvSpPr/>
      </dsp:nvSpPr>
      <dsp:spPr>
        <a:xfrm>
          <a:off x="3091052" y="448322"/>
          <a:ext cx="586647" cy="1891937"/>
        </a:xfrm>
        <a:custGeom>
          <a:avLst/>
          <a:gdLst/>
          <a:ahLst/>
          <a:cxnLst/>
          <a:rect l="0" t="0" r="0" b="0"/>
          <a:pathLst>
            <a:path>
              <a:moveTo>
                <a:pt x="586647" y="1891937"/>
              </a:moveTo>
              <a:lnTo>
                <a:pt x="293323" y="1891937"/>
              </a:lnTo>
              <a:lnTo>
                <a:pt x="293323" y="0"/>
              </a:lnTo>
              <a:lnTo>
                <a:pt x="0" y="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9FA05-0D67-42A2-98A1-C6667CDAA4B9}">
      <dsp:nvSpPr>
        <dsp:cNvPr id="0" name=""/>
        <dsp:cNvSpPr/>
      </dsp:nvSpPr>
      <dsp:spPr>
        <a:xfrm>
          <a:off x="3677699" y="1892941"/>
          <a:ext cx="2933236" cy="8946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600" kern="1200" dirty="0" smtClean="0"/>
            <a:t>اندام فوقانی</a:t>
          </a:r>
          <a:endParaRPr lang="fa-IR" sz="4600" kern="1200" dirty="0"/>
        </a:p>
      </dsp:txBody>
      <dsp:txXfrm>
        <a:off x="3677699" y="1892941"/>
        <a:ext cx="2933236" cy="894636"/>
      </dsp:txXfrm>
    </dsp:sp>
    <dsp:sp modelId="{FA653338-DE1E-4A78-8721-5744D9D43B77}">
      <dsp:nvSpPr>
        <dsp:cNvPr id="0" name=""/>
        <dsp:cNvSpPr/>
      </dsp:nvSpPr>
      <dsp:spPr>
        <a:xfrm>
          <a:off x="157816" y="1004"/>
          <a:ext cx="2933236" cy="8946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600" kern="1200" dirty="0" smtClean="0"/>
            <a:t>کمربند شانه ای</a:t>
          </a:r>
          <a:endParaRPr lang="fa-IR" sz="4600" kern="1200" dirty="0"/>
        </a:p>
      </dsp:txBody>
      <dsp:txXfrm>
        <a:off x="157816" y="1004"/>
        <a:ext cx="2933236" cy="894636"/>
      </dsp:txXfrm>
    </dsp:sp>
    <dsp:sp modelId="{9FE3343C-014C-43F1-B966-DF6B31FD7C1E}">
      <dsp:nvSpPr>
        <dsp:cNvPr id="0" name=""/>
        <dsp:cNvSpPr/>
      </dsp:nvSpPr>
      <dsp:spPr>
        <a:xfrm>
          <a:off x="157816" y="1262295"/>
          <a:ext cx="2933236" cy="8946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600" kern="1200" dirty="0" smtClean="0"/>
            <a:t>بازو</a:t>
          </a:r>
          <a:r>
            <a:rPr lang="en-US" sz="4600" kern="1200" dirty="0" smtClean="0"/>
            <a:t> </a:t>
          </a:r>
          <a:r>
            <a:rPr lang="fa-IR" sz="4600" kern="1200" dirty="0" smtClean="0"/>
            <a:t>وآرنج</a:t>
          </a:r>
          <a:endParaRPr lang="fa-IR" sz="4600" kern="1200" dirty="0"/>
        </a:p>
      </dsp:txBody>
      <dsp:txXfrm>
        <a:off x="157816" y="1262295"/>
        <a:ext cx="2933236" cy="894636"/>
      </dsp:txXfrm>
    </dsp:sp>
    <dsp:sp modelId="{5B8C87BE-C052-4DB5-97E0-C934A733AB18}">
      <dsp:nvSpPr>
        <dsp:cNvPr id="0" name=""/>
        <dsp:cNvSpPr/>
      </dsp:nvSpPr>
      <dsp:spPr>
        <a:xfrm>
          <a:off x="157816" y="2523587"/>
          <a:ext cx="2933236" cy="8946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600" kern="1200" dirty="0" smtClean="0"/>
            <a:t>ساعد</a:t>
          </a:r>
          <a:endParaRPr lang="fa-IR" sz="4600" kern="1200" dirty="0"/>
        </a:p>
      </dsp:txBody>
      <dsp:txXfrm>
        <a:off x="157816" y="2523587"/>
        <a:ext cx="2933236" cy="894636"/>
      </dsp:txXfrm>
    </dsp:sp>
    <dsp:sp modelId="{8B13C53D-1572-494B-BB53-CB98D5349316}">
      <dsp:nvSpPr>
        <dsp:cNvPr id="0" name=""/>
        <dsp:cNvSpPr/>
      </dsp:nvSpPr>
      <dsp:spPr>
        <a:xfrm>
          <a:off x="157816" y="3784878"/>
          <a:ext cx="2933236" cy="8946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600" kern="1200" dirty="0" smtClean="0"/>
            <a:t>دست</a:t>
          </a:r>
          <a:endParaRPr lang="fa-IR" sz="4600" kern="1200" dirty="0"/>
        </a:p>
      </dsp:txBody>
      <dsp:txXfrm>
        <a:off x="157816" y="3784878"/>
        <a:ext cx="2933236" cy="894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D2736-63DF-4DE2-9AC7-8DDA0EE171FF}">
      <dsp:nvSpPr>
        <dsp:cNvPr id="0" name=""/>
        <dsp:cNvSpPr/>
      </dsp:nvSpPr>
      <dsp:spPr>
        <a:xfrm>
          <a:off x="3413125" y="1575593"/>
          <a:ext cx="1825625" cy="912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اندام تحتانی</a:t>
          </a:r>
          <a:endParaRPr lang="fa-IR" sz="3600" kern="1200" dirty="0"/>
        </a:p>
      </dsp:txBody>
      <dsp:txXfrm>
        <a:off x="3439860" y="1602328"/>
        <a:ext cx="1772155" cy="859342"/>
      </dsp:txXfrm>
    </dsp:sp>
    <dsp:sp modelId="{0EEF8778-D945-42F3-BE04-60A32D9113B9}">
      <dsp:nvSpPr>
        <dsp:cNvPr id="0" name=""/>
        <dsp:cNvSpPr/>
      </dsp:nvSpPr>
      <dsp:spPr>
        <a:xfrm rot="14707178">
          <a:off x="2180152" y="1224484"/>
          <a:ext cx="173569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35694" y="202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10800000">
        <a:off x="3004607" y="1201306"/>
        <a:ext cx="86784" cy="86784"/>
      </dsp:txXfrm>
    </dsp:sp>
    <dsp:sp modelId="{7FE61BAA-C297-4F5B-A7A2-4EE176411259}">
      <dsp:nvSpPr>
        <dsp:cNvPr id="0" name=""/>
        <dsp:cNvSpPr/>
      </dsp:nvSpPr>
      <dsp:spPr>
        <a:xfrm>
          <a:off x="857250" y="992"/>
          <a:ext cx="1825625" cy="912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گلوتئال</a:t>
          </a:r>
          <a:endParaRPr lang="fa-IR" sz="3600" kern="1200" dirty="0"/>
        </a:p>
      </dsp:txBody>
      <dsp:txXfrm>
        <a:off x="883985" y="27727"/>
        <a:ext cx="1772155" cy="859342"/>
      </dsp:txXfrm>
    </dsp:sp>
    <dsp:sp modelId="{A4ED7BFB-DF70-4EF9-AA62-3DB2C9DD1EC5}">
      <dsp:nvSpPr>
        <dsp:cNvPr id="0" name=""/>
        <dsp:cNvSpPr/>
      </dsp:nvSpPr>
      <dsp:spPr>
        <a:xfrm rot="12942401">
          <a:off x="2598347" y="1749351"/>
          <a:ext cx="89930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9305" y="202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025517" y="1747083"/>
        <a:ext cx="44965" cy="44965"/>
      </dsp:txXfrm>
    </dsp:sp>
    <dsp:sp modelId="{C6AF4E00-C753-4003-AB4A-E6908CAF8D37}">
      <dsp:nvSpPr>
        <dsp:cNvPr id="0" name=""/>
        <dsp:cNvSpPr/>
      </dsp:nvSpPr>
      <dsp:spPr>
        <a:xfrm>
          <a:off x="857250" y="1050726"/>
          <a:ext cx="1825625" cy="912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ران</a:t>
          </a:r>
          <a:endParaRPr lang="fa-IR" sz="3600" kern="1200" dirty="0"/>
        </a:p>
      </dsp:txBody>
      <dsp:txXfrm>
        <a:off x="883985" y="1077461"/>
        <a:ext cx="1772155" cy="859342"/>
      </dsp:txXfrm>
    </dsp:sp>
    <dsp:sp modelId="{1E8E9426-EEDE-4633-95D8-DC9C1D4C6789}">
      <dsp:nvSpPr>
        <dsp:cNvPr id="0" name=""/>
        <dsp:cNvSpPr/>
      </dsp:nvSpPr>
      <dsp:spPr>
        <a:xfrm rot="8657599">
          <a:off x="2598347" y="2274218"/>
          <a:ext cx="89930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9305" y="202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025517" y="2271950"/>
        <a:ext cx="44965" cy="44965"/>
      </dsp:txXfrm>
    </dsp:sp>
    <dsp:sp modelId="{4827AD23-DAF5-4C49-A361-665C439CF696}">
      <dsp:nvSpPr>
        <dsp:cNvPr id="0" name=""/>
        <dsp:cNvSpPr/>
      </dsp:nvSpPr>
      <dsp:spPr>
        <a:xfrm>
          <a:off x="857250" y="2100460"/>
          <a:ext cx="1825625" cy="912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ساق</a:t>
          </a:r>
          <a:endParaRPr lang="fa-IR" sz="3600" kern="1200" dirty="0"/>
        </a:p>
      </dsp:txBody>
      <dsp:txXfrm>
        <a:off x="883985" y="2127195"/>
        <a:ext cx="1772155" cy="859342"/>
      </dsp:txXfrm>
    </dsp:sp>
    <dsp:sp modelId="{768F817A-3B62-44E6-89E0-0AAABC86472A}">
      <dsp:nvSpPr>
        <dsp:cNvPr id="0" name=""/>
        <dsp:cNvSpPr/>
      </dsp:nvSpPr>
      <dsp:spPr>
        <a:xfrm rot="6892822">
          <a:off x="2180152" y="2799085"/>
          <a:ext cx="173569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35694" y="202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10800000">
        <a:off x="3004607" y="2775908"/>
        <a:ext cx="86784" cy="86784"/>
      </dsp:txXfrm>
    </dsp:sp>
    <dsp:sp modelId="{FD2D96AE-032F-430E-B5AC-CF107AAA3317}">
      <dsp:nvSpPr>
        <dsp:cNvPr id="0" name=""/>
        <dsp:cNvSpPr/>
      </dsp:nvSpPr>
      <dsp:spPr>
        <a:xfrm>
          <a:off x="857250" y="3150195"/>
          <a:ext cx="1825625" cy="912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پا</a:t>
          </a:r>
          <a:endParaRPr lang="fa-IR" sz="3600" kern="1200" dirty="0"/>
        </a:p>
      </dsp:txBody>
      <dsp:txXfrm>
        <a:off x="883985" y="3176930"/>
        <a:ext cx="1772155" cy="859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38843D-171F-4601-8D8A-34B094767AAD}" type="datetimeFigureOut">
              <a:rPr lang="fa-IR" smtClean="0"/>
              <a:pPr/>
              <a:t>1434/02/05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A93AF2-C2F0-4D5D-83C2-6260AC1E4A9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80861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93AF2-C2F0-4D5D-83C2-6260AC1E4A9A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41859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F43A-F8B8-4FC9-ADDB-3D9B16A3665B}" type="datetime8">
              <a:rPr lang="fa-IR" smtClean="0"/>
              <a:pPr/>
              <a:t>12/دسامبر/18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75727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D5B4-5739-465F-88D0-F18CE77930D3}" type="datetime8">
              <a:rPr lang="fa-IR" smtClean="0"/>
              <a:pPr/>
              <a:t>12/دسامبر/18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8238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758B-FA8F-4E9E-ABC1-9B32EFCD8E64}" type="datetime8">
              <a:rPr lang="fa-IR" smtClean="0"/>
              <a:pPr/>
              <a:t>12/دسامبر/18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9453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6F9F-3FD5-42CE-99A7-D6F33F3CE35F}" type="datetime8">
              <a:rPr lang="fa-IR" smtClean="0"/>
              <a:pPr/>
              <a:t>12/دسامبر/18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10049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7691-84DB-45FA-8D61-2C3BB28A0F1F}" type="datetime8">
              <a:rPr lang="fa-IR" smtClean="0"/>
              <a:pPr/>
              <a:t>12/دسامبر/18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0371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6023-3A4B-4015-BAB2-B2336977B570}" type="datetime8">
              <a:rPr lang="fa-IR" smtClean="0"/>
              <a:pPr/>
              <a:t>12/دسامبر/18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25342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BFA7-9CD7-468A-A82C-BFDA4A9C593B}" type="datetime8">
              <a:rPr lang="fa-IR" smtClean="0"/>
              <a:pPr/>
              <a:t>12/دسامبر/18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29277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EED6-3CE6-438A-968E-2A6DEF17688C}" type="datetime8">
              <a:rPr lang="fa-IR" smtClean="0"/>
              <a:pPr/>
              <a:t>12/دسامبر/18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78603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943E-F974-4031-8B53-31949E5D1E00}" type="datetime8">
              <a:rPr lang="fa-IR" smtClean="0"/>
              <a:pPr/>
              <a:t>12/دسامبر/18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95884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D488-56B4-44AB-8D4E-1947FFE34743}" type="datetime8">
              <a:rPr lang="fa-IR" smtClean="0"/>
              <a:pPr/>
              <a:t>12/دسامبر/18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37519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953B-F0E0-4052-A000-B05E55C9F7B3}" type="datetime8">
              <a:rPr lang="fa-IR" smtClean="0"/>
              <a:pPr/>
              <a:t>12/دسامبر/18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89383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FC0F5-34A4-403F-9419-BF5A13BE8602}" type="datetime8">
              <a:rPr lang="fa-IR" smtClean="0"/>
              <a:pPr/>
              <a:t>12/دسامبر/18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7B2AE-3642-4430-A90E-BF12F35DD21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874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1</a:t>
            </a:fld>
            <a:endParaRPr lang="fa-IR"/>
          </a:p>
        </p:txBody>
      </p:sp>
      <p:pic>
        <p:nvPicPr>
          <p:cNvPr id="1026" name="Picture 2" descr="H:\Allah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52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0" t="1215" r="2460" b="5951"/>
          <a:stretch>
            <a:fillRect/>
          </a:stretch>
        </p:blipFill>
        <p:spPr bwMode="auto">
          <a:xfrm>
            <a:off x="179512" y="908720"/>
            <a:ext cx="37957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93222" y="2628467"/>
            <a:ext cx="40324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تزریق داخل عضلانی :در نیمه پایینی عضله دلتویید</a:t>
            </a:r>
            <a:endParaRPr lang="fa-I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0906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642271"/>
            <a:ext cx="28803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800" dirty="0" smtClean="0"/>
              <a:t> بازو</a:t>
            </a:r>
            <a:endParaRPr lang="fa-IR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1988840"/>
            <a:ext cx="439248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sz="2400" dirty="0" smtClean="0"/>
          </a:p>
          <a:p>
            <a:r>
              <a:rPr lang="fa-IR" sz="2400" dirty="0" smtClean="0"/>
              <a:t>بایسپس</a:t>
            </a:r>
          </a:p>
          <a:p>
            <a:r>
              <a:rPr lang="fa-IR" sz="2400" dirty="0" smtClean="0"/>
              <a:t>شریان بازویی</a:t>
            </a:r>
          </a:p>
          <a:p>
            <a:r>
              <a:rPr lang="fa-IR" sz="2400" dirty="0" smtClean="0"/>
              <a:t>عصب مدیان</a:t>
            </a:r>
          </a:p>
          <a:p>
            <a:r>
              <a:rPr lang="fa-IR" sz="2400" dirty="0" smtClean="0"/>
              <a:t>عصب اولنار</a:t>
            </a:r>
          </a:p>
        </p:txBody>
      </p:sp>
      <p:pic>
        <p:nvPicPr>
          <p:cNvPr id="6" name="Picture 2" descr="E:\Anjoman ANATOMY\Anatomy\Gray for student\7UpperLimb\F66124-007-f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565212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0269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28083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/>
              <a:t> بازو</a:t>
            </a:r>
            <a:endParaRPr lang="fa-IR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823520" y="1786612"/>
            <a:ext cx="432048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/>
              <a:t>تریسپس</a:t>
            </a:r>
          </a:p>
          <a:p>
            <a:r>
              <a:rPr lang="fa-IR" sz="2800" dirty="0" smtClean="0"/>
              <a:t>عصب رادیال</a:t>
            </a:r>
            <a:endParaRPr lang="fa-IR" sz="2800" dirty="0"/>
          </a:p>
        </p:txBody>
      </p:sp>
      <p:pic>
        <p:nvPicPr>
          <p:cNvPr id="4" name="Picture 2" descr="E:\Anjoman ANATOMY\Anatomy\Gray for student\7UpperLimb\F66124-007-f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7236296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2732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260648"/>
            <a:ext cx="15121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/>
              <a:t>آرنج</a:t>
            </a:r>
            <a:endParaRPr lang="fa-I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220072" y="1772816"/>
            <a:ext cx="2880320" cy="22398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dirty="0" smtClean="0"/>
              <a:t>1-اپیکوندیلهای داخلی و خارجی هومروس</a:t>
            </a:r>
          </a:p>
          <a:p>
            <a:pPr>
              <a:lnSpc>
                <a:spcPct val="150000"/>
              </a:lnSpc>
            </a:pPr>
            <a:r>
              <a:rPr lang="fa-IR" sz="2400" dirty="0" smtClean="0"/>
              <a:t>2-حفره کوبیتال</a:t>
            </a:r>
          </a:p>
          <a:p>
            <a:pPr>
              <a:lnSpc>
                <a:spcPct val="150000"/>
              </a:lnSpc>
            </a:pPr>
            <a:r>
              <a:rPr lang="fa-IR" sz="2400" dirty="0" smtClean="0"/>
              <a:t>3-زائده اوله کرانون</a:t>
            </a:r>
            <a:endParaRPr lang="fa-IR" sz="2400" dirty="0"/>
          </a:p>
        </p:txBody>
      </p:sp>
      <p:pic>
        <p:nvPicPr>
          <p:cNvPr id="5" name="Picture 4" descr="p1211c-y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1520" y="412328"/>
            <a:ext cx="3352800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p1211d-y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03920" y="4012660"/>
            <a:ext cx="3200400" cy="284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432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Anjoman ANATOMY\Anatomy\Gray for student\7UpperLimb\F66124-007-f11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57912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47458" y="2640030"/>
            <a:ext cx="24482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/>
              <a:t>پروناتورترس</a:t>
            </a:r>
          </a:p>
          <a:p>
            <a:r>
              <a:rPr lang="fa-IR" sz="2800" dirty="0" smtClean="0"/>
              <a:t>براکیو رادیالیس</a:t>
            </a:r>
            <a:endParaRPr lang="fa-I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14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3707904" y="445314"/>
            <a:ext cx="28083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/>
              <a:t>حفره کوبیتال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xmlns="" val="7735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32656"/>
            <a:ext cx="38884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/>
              <a:t>حفره کوبیتال</a:t>
            </a:r>
            <a:endParaRPr lang="fa-IR" sz="3200" dirty="0"/>
          </a:p>
        </p:txBody>
      </p:sp>
      <p:pic>
        <p:nvPicPr>
          <p:cNvPr id="3" name="Picture 2" descr="E:\Anjoman ANATOMY\Anatomy\Gray for student\7UpperLimb\F66124-007-f11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80728"/>
            <a:ext cx="522058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2021867"/>
            <a:ext cx="27363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ورید سفالیک </a:t>
            </a:r>
          </a:p>
          <a:p>
            <a:r>
              <a:rPr lang="fa-IR" sz="2400" dirty="0" smtClean="0"/>
              <a:t>ورید بازیلیک</a:t>
            </a:r>
          </a:p>
          <a:p>
            <a:r>
              <a:rPr lang="fa-IR" sz="2400" dirty="0" smtClean="0"/>
              <a:t>ورید مدیان کوبیتال</a:t>
            </a:r>
            <a:endParaRPr lang="fa-I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6453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Anjoman ANATOMY\Anatomy\Gray for student\7UpperLimb\F66124-007-f11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57912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9664" y="1700808"/>
            <a:ext cx="2952328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/>
              <a:t>نبض شریان بازویی</a:t>
            </a:r>
          </a:p>
          <a:p>
            <a:pPr algn="ctr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7209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17</a:t>
            </a:fld>
            <a:endParaRPr lang="fa-IR"/>
          </a:p>
        </p:txBody>
      </p:sp>
      <p:pic>
        <p:nvPicPr>
          <p:cNvPr id="3" name="Picture 2" descr="C:\Users\mahdavi\Desktop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1536" y="0"/>
            <a:ext cx="676875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9388" y="428604"/>
            <a:ext cx="22145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/>
              <a:t>ساعد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20688"/>
            <a:ext cx="3024336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 </a:t>
            </a:r>
            <a:r>
              <a:rPr lang="fa-IR" sz="4000" dirty="0" smtClean="0">
                <a:solidFill>
                  <a:srgbClr val="FF0000"/>
                </a:solidFill>
              </a:rPr>
              <a:t>ساعد</a:t>
            </a:r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1700808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7" name="Picture 6" descr="p1212b-y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28662" y="1500174"/>
            <a:ext cx="560009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1594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Anjoman ANATOMY\Anatomy\Gray for student\7UpperLimb\F66124-007-f11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627" y="1556792"/>
            <a:ext cx="895517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19</a:t>
            </a:fld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2786050" y="357166"/>
            <a:ext cx="41434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/>
              <a:t>خلف ساعد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xmlns="" val="3798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772816"/>
            <a:ext cx="4680520" cy="83099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1">
                    <a:lumMod val="75000"/>
                  </a:schemeClr>
                </a:solidFill>
              </a:rPr>
              <a:t>آناتومی سطحی</a:t>
            </a:r>
            <a:endParaRPr lang="fa-I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92127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20</a:t>
            </a:fld>
            <a:endParaRPr lang="fa-IR"/>
          </a:p>
        </p:txBody>
      </p:sp>
      <p:pic>
        <p:nvPicPr>
          <p:cNvPr id="5122" name="Picture 2" descr="E:\Anjoman ANATOMY\Anatomy\Gray for student\7UpperLimb\F66124-007-f11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62000"/>
            <a:ext cx="6143668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25922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/>
              <a:t>دست</a:t>
            </a:r>
            <a:endParaRPr lang="fa-I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948264" y="2994916"/>
            <a:ext cx="165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کف دست</a:t>
            </a:r>
          </a:p>
          <a:p>
            <a:r>
              <a:rPr lang="fa-IR" sz="2400" dirty="0" smtClean="0"/>
              <a:t>پشت دست</a:t>
            </a:r>
            <a:endParaRPr lang="fa-IR" sz="2400" dirty="0"/>
          </a:p>
        </p:txBody>
      </p:sp>
      <p:pic>
        <p:nvPicPr>
          <p:cNvPr id="5" name="Picture 4" descr="p1213-y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1520" y="1126484"/>
            <a:ext cx="6336704" cy="53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406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22</a:t>
            </a:fld>
            <a:endParaRPr lang="fa-IR"/>
          </a:p>
        </p:txBody>
      </p:sp>
      <p:pic>
        <p:nvPicPr>
          <p:cNvPr id="6146" name="Picture 2" descr="E:\Anjoman ANATOMY\Anatomy\Gray for student\7UpperLimb\F66124-007-f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370431" cy="5156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608899"/>
            <a:ext cx="22322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/>
              <a:t>پشت دست</a:t>
            </a:r>
            <a:endParaRPr lang="fa-I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2057400"/>
            <a:ext cx="316835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ورید </a:t>
            </a:r>
            <a:r>
              <a:rPr lang="fa-IR" sz="2400" dirty="0"/>
              <a:t>سفالیک</a:t>
            </a:r>
          </a:p>
          <a:p>
            <a:r>
              <a:rPr lang="fa-IR" sz="2400" dirty="0" smtClean="0"/>
              <a:t>ورید بازیلیک</a:t>
            </a:r>
            <a:endParaRPr lang="fa-IR" dirty="0" smtClean="0"/>
          </a:p>
          <a:p>
            <a:r>
              <a:rPr lang="fa-IR" sz="2400" dirty="0" smtClean="0"/>
              <a:t>استیلویید رادیال</a:t>
            </a:r>
          </a:p>
          <a:p>
            <a:r>
              <a:rPr lang="fa-IR" sz="2400" dirty="0" smtClean="0"/>
              <a:t>استیلویید اولنار</a:t>
            </a:r>
          </a:p>
          <a:p>
            <a:r>
              <a:rPr lang="fa-IR" sz="2400" dirty="0" smtClean="0"/>
              <a:t>تکمه خلفی رادیوس</a:t>
            </a:r>
          </a:p>
          <a:p>
            <a:r>
              <a:rPr lang="fa-IR" sz="2400" dirty="0" smtClean="0"/>
              <a:t>انفیه دان تشریحی</a:t>
            </a:r>
          </a:p>
          <a:p>
            <a:r>
              <a:rPr lang="fa-IR" sz="2400" dirty="0" smtClean="0"/>
              <a:t>تاندون عضلات اکستانسوری</a:t>
            </a:r>
            <a:endParaRPr lang="fa-IR" sz="2400" dirty="0"/>
          </a:p>
        </p:txBody>
      </p:sp>
      <p:pic>
        <p:nvPicPr>
          <p:cNvPr id="4" name="Picture 2" descr="E:\Anjoman ANATOMY\Anatomy\Gray for student\7UpperLimb\F66124-007-f11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904656" cy="53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226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32656"/>
            <a:ext cx="32403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/>
              <a:t>پشت دست</a:t>
            </a:r>
            <a:endParaRPr lang="fa-IR" sz="3200" dirty="0"/>
          </a:p>
        </p:txBody>
      </p:sp>
      <p:pic>
        <p:nvPicPr>
          <p:cNvPr id="3" name="Picture 4" descr="p1212a-y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7920" y="1556792"/>
            <a:ext cx="8366777" cy="556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74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1" t="3003" r="893" b="7703"/>
          <a:stretch>
            <a:fillRect/>
          </a:stretch>
        </p:blipFill>
        <p:spPr bwMode="auto">
          <a:xfrm>
            <a:off x="440140" y="1556792"/>
            <a:ext cx="838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144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Anjoman ANATOMY\Anatomy\Gray for student\7UpperLimb\F66124-007-f11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57912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0780" y="548680"/>
            <a:ext cx="46270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/>
              <a:t>محتویات انفیه دان تشریحی</a:t>
            </a:r>
            <a:endParaRPr lang="fa-I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968483" y="2480751"/>
            <a:ext cx="281324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شریان رادیال</a:t>
            </a:r>
          </a:p>
          <a:p>
            <a:r>
              <a:rPr lang="fa-IR" sz="2400" dirty="0" smtClean="0"/>
              <a:t>محل شروع ورید سفالیک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6958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27</a:t>
            </a:fld>
            <a:endParaRPr lang="fa-IR"/>
          </a:p>
        </p:txBody>
      </p:sp>
      <p:pic>
        <p:nvPicPr>
          <p:cNvPr id="4098" name="Picture 2" descr="E:\Anjoman ANATOMY\Anatomy\Gray for student\7UpperLimb\F66124-007-f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5572163" cy="6715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29322" y="500042"/>
            <a:ext cx="30003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/>
              <a:t>وریدهای سطحی اندام فوقانی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33981657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113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251937"/>
            <a:ext cx="2376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/>
              <a:t>گلوتئال</a:t>
            </a:r>
            <a:endParaRPr lang="fa-IR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1584124"/>
            <a:ext cx="3888432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a-IR" sz="2400" dirty="0" smtClean="0"/>
              <a:t>ایلیاک کرست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a-IR" sz="2400" dirty="0" smtClean="0"/>
              <a:t>گلوتئوس ماگزیموس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a-IR" sz="2400" dirty="0" smtClean="0"/>
              <a:t>گلوتئوس مدیوس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a-IR" sz="2400" dirty="0" smtClean="0"/>
              <a:t>خار خاصره خلفی فوقانی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a-IR" sz="2400" dirty="0" smtClean="0"/>
              <a:t>برآمدگیهای باسن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a-IR" sz="2400" dirty="0" smtClean="0"/>
              <a:t>شکاف گلوتئال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a-IR" sz="2400" dirty="0" smtClean="0"/>
              <a:t>چین گلوتئال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a-IR" sz="2400" dirty="0" smtClean="0"/>
              <a:t>توبریزیته ایسکیال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a-IR" sz="2400" dirty="0" smtClean="0"/>
              <a:t>تروکانتر بزرگ فمور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a-IR" sz="2400" dirty="0" smtClean="0"/>
              <a:t>عصب سیاتیک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6756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499568262"/>
              </p:ext>
            </p:extLst>
          </p:nvPr>
        </p:nvGraphicFramePr>
        <p:xfrm>
          <a:off x="1331640" y="980728"/>
          <a:ext cx="67687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402264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30</a:t>
            </a:fld>
            <a:endParaRPr lang="fa-IR"/>
          </a:p>
        </p:txBody>
      </p:sp>
      <p:pic>
        <p:nvPicPr>
          <p:cNvPr id="4" name="Picture 4" descr="p1214-y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762000"/>
            <a:ext cx="850891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43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njoman ANATOMY\Anatomy\Gray for student\6LowerLimb\F66124-006-f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86" y="980728"/>
            <a:ext cx="8805394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81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6" t="1215" r="1953" b="5951"/>
          <a:stretch>
            <a:fillRect/>
          </a:stretch>
        </p:blipFill>
        <p:spPr bwMode="auto">
          <a:xfrm>
            <a:off x="0" y="713918"/>
            <a:ext cx="5829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508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hdavi\Desktop\New folder (2)\0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748" y="1504950"/>
            <a:ext cx="5876925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188640"/>
            <a:ext cx="29523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/>
              <a:t>قدام و داخل ران</a:t>
            </a:r>
            <a:endParaRPr lang="fa-I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732240" y="1700808"/>
            <a:ext cx="230425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عضلات</a:t>
            </a:r>
          </a:p>
          <a:p>
            <a:endParaRPr lang="fa-IR" sz="2400" dirty="0" smtClean="0"/>
          </a:p>
          <a:p>
            <a:r>
              <a:rPr lang="fa-IR" sz="2400" dirty="0" smtClean="0"/>
              <a:t>مثلث فمورال</a:t>
            </a:r>
          </a:p>
          <a:p>
            <a:endParaRPr lang="fa-I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434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1215a-y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1222224"/>
            <a:ext cx="5184576" cy="560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8371" y="332656"/>
            <a:ext cx="30963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/>
              <a:t>مثلث فمورال</a:t>
            </a:r>
            <a:endParaRPr lang="fa-IR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83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35</a:t>
            </a:fld>
            <a:endParaRPr lang="fa-IR"/>
          </a:p>
        </p:txBody>
      </p:sp>
      <p:pic>
        <p:nvPicPr>
          <p:cNvPr id="1026" name="Picture 2" descr="C:\Users\mahdavi\Pictures\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321" y="332656"/>
            <a:ext cx="707735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59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36</a:t>
            </a:fld>
            <a:endParaRPr lang="fa-IR"/>
          </a:p>
        </p:txBody>
      </p:sp>
      <p:pic>
        <p:nvPicPr>
          <p:cNvPr id="3074" name="Picture 2" descr="E:\Anjoman ANATOMY\Anatomy\Gray for student\6LowerLimb\F66124-006-f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916" y="0"/>
            <a:ext cx="5500725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5008" y="642918"/>
            <a:ext cx="30718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/>
              <a:t>محتویات مثلث رانی</a:t>
            </a:r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Anjoman ANATOMY\Anatomy\Gray for student\6LowerLimb\F66124-006-f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407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342879"/>
            <a:ext cx="26555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/>
              <a:t>حفره پوپلیته ال</a:t>
            </a:r>
            <a:endParaRPr lang="fa-I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0182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332656"/>
            <a:ext cx="3600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ساق</a:t>
            </a:r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547664"/>
            <a:ext cx="7704856" cy="928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4248" y="332656"/>
            <a:ext cx="19442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/>
              <a:t>ساق</a:t>
            </a:r>
            <a:endParaRPr lang="fa-I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4111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1216a-y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47664" y="174237"/>
            <a:ext cx="7200800" cy="649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39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5488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" t="1479" r="1714" b="6430"/>
          <a:stretch>
            <a:fillRect/>
          </a:stretch>
        </p:blipFill>
        <p:spPr bwMode="auto">
          <a:xfrm>
            <a:off x="107504" y="806450"/>
            <a:ext cx="6192688" cy="550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0521" y="656785"/>
            <a:ext cx="33123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5400" dirty="0" smtClean="0">
                <a:solidFill>
                  <a:srgbClr val="00B050"/>
                </a:solidFill>
              </a:rPr>
              <a:t>شانه</a:t>
            </a:r>
            <a:endParaRPr lang="fa-IR" sz="5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1803559"/>
            <a:ext cx="284380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a-IR" sz="2400" dirty="0" smtClean="0"/>
              <a:t>کلاویکل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/>
              <a:t>تکمه بزرگ بازو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a-IR" sz="2400" dirty="0" smtClean="0"/>
              <a:t>دلتویید</a:t>
            </a:r>
            <a:endParaRPr lang="fa-I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858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4" t="1215" r="1204" b="4761"/>
          <a:stretch>
            <a:fillRect/>
          </a:stretch>
        </p:blipFill>
        <p:spPr bwMode="auto">
          <a:xfrm>
            <a:off x="467544" y="404664"/>
            <a:ext cx="8236136" cy="602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632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344850"/>
            <a:ext cx="17281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/>
              <a:t>پا</a:t>
            </a:r>
            <a:endParaRPr lang="fa-I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1340768"/>
            <a:ext cx="316835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تاندون اشیل</a:t>
            </a:r>
          </a:p>
          <a:p>
            <a:r>
              <a:rPr lang="fa-IR" sz="2400" dirty="0" smtClean="0"/>
              <a:t>مالئولهای داخلی وخارجی</a:t>
            </a:r>
          </a:p>
          <a:p>
            <a:r>
              <a:rPr lang="fa-IR" sz="2400" dirty="0" smtClean="0"/>
              <a:t>قوس وریدی پشت پا</a:t>
            </a:r>
          </a:p>
          <a:p>
            <a:r>
              <a:rPr lang="fa-IR" sz="2400" dirty="0" smtClean="0"/>
              <a:t>تاندونهای اکستانسور دیژیتوروم لونگوس</a:t>
            </a:r>
          </a:p>
          <a:p>
            <a:r>
              <a:rPr lang="fa-IR" sz="2400" dirty="0" smtClean="0"/>
              <a:t>اکستانسور هالوسیس لونگوس</a:t>
            </a:r>
            <a:endParaRPr lang="fa-I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934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Anjoman ANATOMY\Anatomy\Gray for student\6LowerLimb\F66124-006-f12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1054100"/>
            <a:ext cx="852170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42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0350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njoman ANATOMY\Anatomy\Gray for student\6LowerLimb\F66124-006-f12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50" y="1403350"/>
            <a:ext cx="82931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43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645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1216d-y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10764" y="188641"/>
            <a:ext cx="6129588" cy="663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1736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45</a:t>
            </a:fld>
            <a:endParaRPr lang="fa-IR"/>
          </a:p>
        </p:txBody>
      </p:sp>
      <p:pic>
        <p:nvPicPr>
          <p:cNvPr id="2050" name="Picture 2" descr="E:\Anjoman ANATOMY\Anatomy\Gray for student\6LowerLimb\F66124-006-f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000792" cy="68580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72264" y="571480"/>
            <a:ext cx="23574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/>
              <a:t>ورید های سطحی اندام تحتانی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46</a:t>
            </a:fld>
            <a:endParaRPr lang="fa-IR"/>
          </a:p>
        </p:txBody>
      </p:sp>
      <p:pic>
        <p:nvPicPr>
          <p:cNvPr id="1026" name="Picture 2" descr="C:\Users\mahdavi\Desktop\New folder (2)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046"/>
            <a:ext cx="5145848" cy="63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70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hdavi\Desktop\New folder (2)\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1006737"/>
            <a:ext cx="12241360" cy="82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7493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4208" y="1925120"/>
            <a:ext cx="23042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زائده اکرومیون</a:t>
            </a:r>
          </a:p>
          <a:p>
            <a:r>
              <a:rPr lang="fa-IR" sz="2400" dirty="0" smtClean="0"/>
              <a:t>خار اسکاپولا</a:t>
            </a:r>
          </a:p>
          <a:p>
            <a:r>
              <a:rPr lang="fa-IR" sz="2400" dirty="0" smtClean="0"/>
              <a:t>زوایای اسکاپولا</a:t>
            </a:r>
            <a:endParaRPr lang="fa-IR" dirty="0"/>
          </a:p>
        </p:txBody>
      </p:sp>
      <p:pic>
        <p:nvPicPr>
          <p:cNvPr id="3" name="Picture 2" descr="C:\Users\mahdavi\Desktop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576" y="72008"/>
            <a:ext cx="676875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3017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njoman ANATOMY\Anatomy\Gray for student\7UpperLimb\F66124-007-f11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57912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2060848"/>
            <a:ext cx="388843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دیواره قدامی</a:t>
            </a:r>
          </a:p>
          <a:p>
            <a:r>
              <a:rPr lang="fa-IR" sz="2400" dirty="0" smtClean="0"/>
              <a:t>دیواره خلفی</a:t>
            </a:r>
          </a:p>
          <a:p>
            <a:r>
              <a:rPr lang="fa-IR" sz="2400" dirty="0" smtClean="0"/>
              <a:t>دیواره داخلی</a:t>
            </a:r>
          </a:p>
          <a:p>
            <a:r>
              <a:rPr lang="fa-IR" sz="2400" dirty="0" smtClean="0"/>
              <a:t>دیواره خارجی</a:t>
            </a:r>
          </a:p>
          <a:p>
            <a:r>
              <a:rPr lang="fa-IR" sz="2400" dirty="0" smtClean="0"/>
              <a:t>قاعده </a:t>
            </a:r>
          </a:p>
          <a:p>
            <a:r>
              <a:rPr lang="fa-IR" sz="2400" dirty="0" smtClean="0"/>
              <a:t>راس</a:t>
            </a:r>
            <a:endParaRPr lang="fa-I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3635896" y="754425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dirty="0" smtClean="0"/>
              <a:t>آگزیلا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xmlns="" val="36929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w1211a-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584" y="764704"/>
            <a:ext cx="785791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541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3" t="1591" r="911" b="8621"/>
          <a:stretch>
            <a:fillRect/>
          </a:stretch>
        </p:blipFill>
        <p:spPr bwMode="auto">
          <a:xfrm>
            <a:off x="179512" y="980728"/>
            <a:ext cx="576064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1884168"/>
            <a:ext cx="23042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چین زیر بغلی قدامی</a:t>
            </a:r>
          </a:p>
          <a:p>
            <a:r>
              <a:rPr lang="fa-IR" sz="2400" dirty="0" smtClean="0"/>
              <a:t>چین زیر بغلی خلفی</a:t>
            </a:r>
            <a:endParaRPr lang="fa-I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B2AE-3642-4430-A90E-BF12F35DD211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469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254</Words>
  <Application>Microsoft Office PowerPoint</Application>
  <PresentationFormat>On-screen Show (4:3)</PresentationFormat>
  <Paragraphs>146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mahdavi</dc:creator>
  <cp:lastModifiedBy>Abolfazl Azami</cp:lastModifiedBy>
  <cp:revision>88</cp:revision>
  <dcterms:created xsi:type="dcterms:W3CDTF">2012-12-03T22:44:06Z</dcterms:created>
  <dcterms:modified xsi:type="dcterms:W3CDTF">2012-12-18T18:37:23Z</dcterms:modified>
</cp:coreProperties>
</file>