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png" ContentType="image/png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rtl="1" saveSubsetFonts="1">
  <p:sldMasterIdLst>
    <p:sldMasterId id="2147483648" r:id="rId1"/>
  </p:sldMasterIdLst>
  <p:notesMasterIdLst>
    <p:notesMasterId r:id="rId2"/>
  </p:notesMasterIdLst>
  <p:handoutMasterIdLst>
    <p:handoutMasterId r:id="rId3"/>
  </p:handoutMasterIdLst>
  <p:sldIdLst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</p:sldIdLst>
  <p:sldSz type="screen4x3" cy="6858000" cx="9144000"/>
  <p:notesSz cx="6858000" cy="9144000"/>
  <p:defaultTextStyle>
    <a:defPPr>
      <a:defRPr lang="fa-IR"/>
    </a:defPPr>
    <a:lvl1pPr algn="r" fontAlgn="base" rtl="1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algn="r" fontAlgn="base" marL="457200" rtl="1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algn="r" fontAlgn="base" marL="914400" rtl="1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algn="r" fontAlgn="base" marL="1371600" rtl="1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algn="r" fontAlgn="base" marL="1828800" rtl="1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algn="l" defTabSz="914400" eaLnBrk="1" hangingPunct="1" latinLnBrk="0" marL="2286000" rtl="0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algn="l" defTabSz="914400" eaLnBrk="1" hangingPunct="1" latinLnBrk="0" marL="2743200" rtl="0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algn="l" defTabSz="914400" eaLnBrk="1" hangingPunct="1" latinLnBrk="0" marL="3200400" rtl="0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algn="l" defTabSz="914400" eaLnBrk="1" hangingPunct="1" latinLnBrk="0" marL="3657600" rtl="0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>
  <p:clrMru>
    <a:srgbClr val="669900"/>
    <a:srgbClr val="CC3300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>
    <p:restoredLeft sz="88889" autoAdjust="0"/>
    <p:restoredTop sz="94660"/>
  </p:normalViewPr>
  <p:slideViewPr>
    <p:cSldViewPr>
      <p:cViewPr varScale="1">
        <p:scale>
          <a:sx n="66" d="100"/>
          <a:sy n="66" d="100"/>
        </p:scale>
        <p:origin x="-1368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tableStyles" Target="tableStyles.xml"/><Relationship Id="rId37" Type="http://schemas.openxmlformats.org/officeDocument/2006/relationships/presProps" Target="presProps.xml"/><Relationship Id="rId38" Type="http://schemas.openxmlformats.org/officeDocument/2006/relationships/viewProps" Target="viewProps.xml"/></Relationships>
</file>

<file path=ppt/handoutMasters/_rels/handout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9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6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/>
          <a:noFill/>
          <a:ln>
            <a:noFill/>
          </a:ln>
          <a:effectLst/>
        </p:spPr>
        <p:txBody>
          <a:bodyPr anchor="t" anchorCtr="0" bIns="45720" compatLnSpc="1" lIns="91440" numCol="1" rIns="91440" tIns="45720" vert="horz" wrap="square">
            <a:prstTxWarp prst="textNoShape"/>
          </a:bodyPr>
          <a:lstStyle>
            <a:lvl1pPr>
              <a:defRPr sz="1200" smtClean="0"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104886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1588" y="0"/>
            <a:ext cx="2971800" cy="457200"/>
          </a:xfrm>
          <a:prstGeom prst="rect"/>
          <a:noFill/>
          <a:ln>
            <a:noFill/>
          </a:ln>
          <a:effectLst/>
        </p:spPr>
        <p:txBody>
          <a:bodyPr anchor="t" anchorCtr="0" bIns="45720" compatLnSpc="1" lIns="91440" numCol="1" rIns="91440" tIns="45720" vert="horz" wrap="square">
            <a:prstTxWarp prst="textNoShape"/>
          </a:bodyPr>
          <a:lstStyle>
            <a:lvl1pPr algn="l">
              <a:defRPr sz="1200" smtClean="0"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104887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886200" y="8685213"/>
            <a:ext cx="2971800" cy="457200"/>
          </a:xfrm>
          <a:prstGeom prst="rect"/>
          <a:noFill/>
          <a:ln>
            <a:noFill/>
          </a:ln>
          <a:effectLst/>
        </p:spPr>
        <p:txBody>
          <a:bodyPr anchor="b" anchorCtr="0" bIns="45720" compatLnSpc="1" lIns="91440" numCol="1" rIns="91440" tIns="45720" vert="horz" wrap="square">
            <a:prstTxWarp prst="textNoShape"/>
          </a:bodyPr>
          <a:lstStyle>
            <a:lvl1pPr>
              <a:defRPr sz="1200" smtClean="0"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104887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1588" y="8685213"/>
            <a:ext cx="2971800" cy="457200"/>
          </a:xfrm>
          <a:prstGeom prst="rect"/>
          <a:noFill/>
          <a:ln>
            <a:noFill/>
          </a:ln>
          <a:effectLst/>
        </p:spPr>
        <p:txBody>
          <a:bodyPr anchor="b" anchorCtr="0" bIns="45720" compatLnSpc="1" lIns="91440" numCol="1" rIns="91440" tIns="45720" vert="horz" wrap="square">
            <a:prstTxWarp prst="textNoShape"/>
          </a:bodyPr>
          <a:lstStyle>
            <a:lvl1pPr algn="l">
              <a:defRPr sz="1200" smtClean="0">
                <a:latin typeface="Arial" pitchFamily="34" charset="0"/>
                <a:cs typeface="Arial" pitchFamily="34" charset="0"/>
              </a:defRPr>
            </a:lvl1pPr>
          </a:lstStyle>
          <a:p>
            <a:fld id="{F2E45671-0846-4467-95AA-216237E75613}" type="slidenum">
              <a:rPr lang="ar-SA"/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</p:handoutMaster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9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/>
          <a:noFill/>
          <a:ln>
            <a:noFill/>
          </a:ln>
          <a:effectLst/>
        </p:spPr>
        <p:txBody>
          <a:bodyPr anchor="t" anchorCtr="0" bIns="45720" compatLnSpc="1" lIns="91440" numCol="1" rIns="91440" tIns="45720" vert="horz" wrap="square">
            <a:prstTxWarp prst="textNoShape"/>
          </a:bodyPr>
          <a:lstStyle>
            <a:lvl1pPr>
              <a:defRPr sz="1200" smtClean="0"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10488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71800" cy="457200"/>
          </a:xfrm>
          <a:prstGeom prst="rect"/>
          <a:noFill/>
          <a:ln>
            <a:noFill/>
          </a:ln>
          <a:effectLst/>
        </p:spPr>
        <p:txBody>
          <a:bodyPr anchor="t" anchorCtr="0" bIns="45720" compatLnSpc="1" lIns="91440" numCol="1" rIns="91440" tIns="45720" vert="horz" wrap="square">
            <a:prstTxWarp prst="textNoShape"/>
          </a:bodyPr>
          <a:lstStyle>
            <a:lvl1pPr algn="l">
              <a:defRPr sz="1200" smtClean="0"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104886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8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/>
          <a:noFill/>
          <a:ln>
            <a:noFill/>
          </a:ln>
          <a:effectLst/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488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86200" y="8685213"/>
            <a:ext cx="2971800" cy="457200"/>
          </a:xfrm>
          <a:prstGeom prst="rect"/>
          <a:noFill/>
          <a:ln>
            <a:noFill/>
          </a:ln>
          <a:effectLst/>
        </p:spPr>
        <p:txBody>
          <a:bodyPr anchor="b" anchorCtr="0" bIns="45720" compatLnSpc="1" lIns="91440" numCol="1" rIns="91440" tIns="45720" vert="horz" wrap="square">
            <a:prstTxWarp prst="textNoShape"/>
          </a:bodyPr>
          <a:lstStyle>
            <a:lvl1pPr>
              <a:defRPr sz="1200" smtClean="0"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10488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8685213"/>
            <a:ext cx="2971800" cy="457200"/>
          </a:xfrm>
          <a:prstGeom prst="rect"/>
          <a:noFill/>
          <a:ln>
            <a:noFill/>
          </a:ln>
          <a:effectLst/>
        </p:spPr>
        <p:txBody>
          <a:bodyPr anchor="b" anchorCtr="0" bIns="45720" compatLnSpc="1" lIns="91440" numCol="1" rIns="91440" tIns="45720" vert="horz" wrap="square">
            <a:prstTxWarp prst="textNoShape"/>
          </a:bodyPr>
          <a:lstStyle>
            <a:lvl1pPr algn="l">
              <a:defRPr sz="1200" smtClean="0">
                <a:latin typeface="Arial" pitchFamily="34" charset="0"/>
                <a:cs typeface="Arial" pitchFamily="34" charset="0"/>
              </a:defRPr>
            </a:lvl1pPr>
          </a:lstStyle>
          <a:p>
            <a:fld id="{4427EFDE-8064-471D-8D22-A3EB2A3E153C}" type="slidenum">
              <a:rPr lang="ar-SA"/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r" eaLnBrk="0" fontAlgn="base" hangingPunct="0" rtl="1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algn="r" eaLnBrk="0" fontAlgn="base" hangingPunct="0" marL="457200" rtl="1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algn="r" eaLnBrk="0" fontAlgn="base" hangingPunct="0" marL="914400" rtl="1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algn="r" eaLnBrk="0" fontAlgn="base" hangingPunct="0" marL="1371600" rtl="1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algn="r" eaLnBrk="0" fontAlgn="base" hangingPunct="0" marL="1828800" rtl="1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Rectangle 2"/>
          <p:cNvSpPr>
            <a:spLocks noRot="1" noChangeArrowheads="1" noTextEdit="1"/>
          </p:cNvSpPr>
          <p:nvPr>
            <p:ph type="sldImg"/>
          </p:nvPr>
        </p:nvSpPr>
        <p:spPr/>
      </p:sp>
      <p:sp>
        <p:nvSpPr>
          <p:cNvPr id="10486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8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45729" name="Straight Connector 3"/>
          <p:cNvCxnSpPr>
            <a:cxnSpLocks/>
          </p:cNvCxnSpPr>
          <p:nvPr/>
        </p:nvCxnSpPr>
        <p:spPr>
          <a:xfrm>
            <a:off x="685800" y="3398838"/>
            <a:ext cx="7848600" cy="1587"/>
          </a:xfrm>
          <a:prstGeom prst="line"/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835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baseline="0" cap="all" sz="5400"/>
            </a:lvl1pPr>
          </a:lstStyle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836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algn="l" indent="0" marL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algn="ctr" indent="0" marL="457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algn="ctr" indent="0" marL="914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algn="ctr" indent="0" marL="1371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algn="ctr" indent="0" marL="182880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algn="ctr" indent="0" marL="228600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algn="ctr" indent="0" marL="2743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algn="ctr" indent="0" marL="3200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algn="ctr" indent="0" marL="3657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 lang="en-US"/>
          </a:p>
        </p:txBody>
      </p:sp>
      <p:sp>
        <p:nvSpPr>
          <p:cNvPr id="104883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endParaRPr lang="en-US"/>
          </a:p>
        </p:txBody>
      </p:sp>
      <p:sp>
        <p:nvSpPr>
          <p:cNvPr id="104883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83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67D3AEB-5BA8-4F80-87FF-0BCBA8BC0B3B}" type="slidenum">
              <a:rPr lang="ar-SA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9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51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852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85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endParaRPr lang="en-US"/>
          </a:p>
        </p:txBody>
      </p:sp>
      <p:sp>
        <p:nvSpPr>
          <p:cNvPr id="104885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85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F29A00C-F7BE-42A9-ACC9-AC26ABD6F0F0}" type="slidenum">
              <a:rPr lang="ar-SA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8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30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anchor="b" vert="eaVert"/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831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104883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endParaRPr lang="en-US"/>
          </a:p>
        </p:txBody>
      </p:sp>
      <p:sp>
        <p:nvSpPr>
          <p:cNvPr id="104883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83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E2522626-95F7-4EEF-9AA2-E2EF2B4CBDD1}" type="slidenum">
              <a:rPr lang="ar-SA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8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21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822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82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endParaRPr lang="en-US"/>
          </a:p>
        </p:txBody>
      </p:sp>
      <p:sp>
        <p:nvSpPr>
          <p:cNvPr id="104882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82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E6CD2D03-61AC-4926-821D-549664F56E0C}" type="slidenum">
              <a:rPr lang="ar-SA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bg>
      <p:bgRef idx="1001">
        <a:schemeClr val="bg2"/>
      </p:bgRef>
    </p:bg>
    <p:spTree>
      <p:nvGrpSpPr>
        <p:cNvPr id="8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45730" name="Straight Connector 3"/>
          <p:cNvCxnSpPr>
            <a:cxnSpLocks/>
          </p:cNvCxnSpPr>
          <p:nvPr/>
        </p:nvCxnSpPr>
        <p:spPr>
          <a:xfrm>
            <a:off x="731838" y="4598988"/>
            <a:ext cx="7848600" cy="1587"/>
          </a:xfrm>
          <a:prstGeom prst="line"/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846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/>
          <a:lstStyle>
            <a:lvl1pPr algn="l">
              <a:defRPr b="0" cap="all" sz="4800"/>
            </a:lvl1pPr>
          </a:lstStyle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847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>
            <a:normAutofit/>
          </a:bodyPr>
          <a:lstStyle>
            <a:lvl1pPr indent="0" marL="0">
              <a:buNone/>
              <a:defRPr sz="2400">
                <a:solidFill>
                  <a:schemeClr val="tx2"/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84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endParaRPr lang="en-US"/>
          </a:p>
        </p:txBody>
      </p:sp>
      <p:sp>
        <p:nvSpPr>
          <p:cNvPr id="104884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85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0B14A0E-22AE-44DB-8F20-B7CD79FF405C}" type="slidenum">
              <a:rPr lang="ar-SA"/>
            </a:fld>
            <a:endParaRPr lang="en-US"/>
          </a:p>
        </p:txBody>
      </p:sp>
    </p:spTree>
  </p:cSld>
  <p:clrMapOvr>
    <a:overrideClrMapping accent1="accent1" accent2="accent2" accent3="accent3" accent4="accent4" accent5="accent5" accent6="accent6" bg1="dk1" bg2="dk2" tx1="lt1" tx2="lt2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8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0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808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1048809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10488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endParaRPr lang="en-US"/>
          </a:p>
        </p:txBody>
      </p:sp>
      <p:sp>
        <p:nvSpPr>
          <p:cNvPr id="10488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8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A741FFF-FFAC-4764-9427-96605A4A6518}" type="slidenum">
              <a:rPr lang="ar-SA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8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45728" name="Straight Connector 6"/>
          <p:cNvCxnSpPr>
            <a:cxnSpLocks/>
          </p:cNvCxnSpPr>
          <p:nvPr/>
        </p:nvCxnSpPr>
        <p:spPr>
          <a:xfrm rot="5400000">
            <a:off x="2218531" y="4045744"/>
            <a:ext cx="4708525" cy="1588"/>
          </a:xfrm>
          <a:prstGeom prst="line"/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813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814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>
            <a:srgbClr val="000000"/>
          </a:fontRef>
        </p:style>
        <p:txBody>
          <a:bodyPr anchor="ctr">
            <a:normAutofit/>
          </a:bodyPr>
          <a:lstStyle>
            <a:lvl1pPr algn="ctr" indent="0" marL="0">
              <a:buNone/>
              <a:defRPr b="0" sz="2000">
                <a:solidFill>
                  <a:schemeClr val="tx2"/>
                </a:solidFill>
              </a:defRPr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815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104881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>
            <a:srgbClr val="000000"/>
          </a:fontRef>
        </p:style>
        <p:txBody>
          <a:bodyPr anchor="ctr">
            <a:normAutofit/>
          </a:bodyPr>
          <a:lstStyle>
            <a:lvl1pPr algn="ctr" indent="0" marL="0">
              <a:buNone/>
              <a:defRPr b="0" dirty="0" sz="2000" kern="1200" lang="en-US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817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104881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endParaRPr lang="en-US"/>
          </a:p>
        </p:txBody>
      </p:sp>
      <p:sp>
        <p:nvSpPr>
          <p:cNvPr id="104881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82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0733EA7D-29BE-4863-AF6D-5358897425EB}" type="slidenum">
              <a:rPr lang="ar-SA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8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26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82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endParaRPr lang="en-US"/>
          </a:p>
        </p:txBody>
      </p:sp>
      <p:sp>
        <p:nvSpPr>
          <p:cNvPr id="104882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82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E340617-0FC0-423A-AABC-400662B8993A}" type="slidenum">
              <a:rPr lang="ar-SA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endParaRPr lang="en-US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C1846F5-5528-4714-91F9-A32952D36E7A}" type="slidenum">
              <a:rPr lang="ar-SA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9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45731" name="Straight Connector 4"/>
          <p:cNvCxnSpPr>
            <a:cxnSpLocks/>
          </p:cNvCxnSpPr>
          <p:nvPr/>
        </p:nvCxnSpPr>
        <p:spPr>
          <a:xfrm rot="5400000">
            <a:off x="-13494" y="3580607"/>
            <a:ext cx="5578475" cy="1588"/>
          </a:xfrm>
          <a:prstGeom prst="line"/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856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b="0" sz="2400"/>
            </a:lvl1pPr>
          </a:lstStyle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857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1048858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85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endParaRPr lang="en-US"/>
          </a:p>
        </p:txBody>
      </p:sp>
      <p:sp>
        <p:nvSpPr>
          <p:cNvPr id="104886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86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0065EFA-F28A-488B-88DF-98873D467F50}" type="slidenum">
              <a:rPr lang="ar-SA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8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40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/>
          <a:lstStyle>
            <a:lvl1pPr algn="l">
              <a:defRPr b="0" sz="2400"/>
            </a:lvl1pPr>
          </a:lstStyle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841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algn="t" blurRad="50800" dir="5400000" dist="12700" rotWithShape="0">
              <a:prstClr val="black">
                <a:alpha val="59000"/>
              </a:prstClr>
            </a:outerShdw>
          </a:effectLst>
        </p:spPr>
        <p:txBody>
          <a:bodyPr rtlCol="0">
            <a:normAutofit/>
          </a:bodyPr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dirty="0" lang="en-US" noProof="0"/>
          </a:p>
        </p:txBody>
      </p:sp>
      <p:sp>
        <p:nvSpPr>
          <p:cNvPr id="1048842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84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endParaRPr lang="en-US"/>
          </a:p>
        </p:txBody>
      </p:sp>
      <p:sp>
        <p:nvSpPr>
          <p:cNvPr id="104884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84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99F0FB4-B8AE-4DB9-BFCD-484F48BD591D}" type="slidenum">
              <a:rPr lang="ar-SA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Rectangle 9"/>
          <p:cNvSpPr/>
          <p:nvPr/>
        </p:nvSpPr>
        <p:spPr>
          <a:xfrm>
            <a:off x="0" y="220663"/>
            <a:ext cx="9144000" cy="228600"/>
          </a:xfrm>
          <a:prstGeom prst="rect"/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/>
            <a:endParaRPr lang="en-US"/>
          </a:p>
        </p:txBody>
      </p:sp>
      <p:sp>
        <p:nvSpPr>
          <p:cNvPr id="1048577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57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76800"/>
          </a:xfrm>
          <a:prstGeom prst="rect"/>
          <a:noFill/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579" name="Rectangle 6"/>
          <p:cNvSpPr/>
          <p:nvPr/>
        </p:nvSpPr>
        <p:spPr>
          <a:xfrm>
            <a:off x="0" y="0"/>
            <a:ext cx="9144000" cy="365125"/>
          </a:xfrm>
          <a:prstGeom prst="rect"/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/>
            <a:endParaRPr lang="en-US"/>
          </a:p>
        </p:txBody>
      </p:sp>
      <p:sp>
        <p:nvSpPr>
          <p:cNvPr id="1048580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9050"/>
            <a:ext cx="2895600" cy="328613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104858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9050"/>
            <a:ext cx="4114800" cy="328613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104858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9050"/>
            <a:ext cx="1066800" cy="328613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b="1" sz="14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6B2301-C11D-4D54-97ED-20A14533F098}" type="slidenum">
              <a:rPr lang="ar-SA"/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fontAlgn="base" rtl="0">
        <a:spcBef>
          <a:spcPct val="0"/>
        </a:spcBef>
        <a:spcAft>
          <a:spcPct val="0"/>
        </a:spcAft>
        <a:defRPr sz="40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fontAlgn="base" rtl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2pPr>
      <a:lvl3pPr algn="l" fontAlgn="base" rtl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3pPr>
      <a:lvl4pPr algn="l" fontAlgn="base" rtl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4pPr>
      <a:lvl5pPr algn="l" fontAlgn="base" rtl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5pPr>
      <a:lvl6pPr algn="l" fontAlgn="base" marL="457200" rtl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6pPr>
      <a:lvl7pPr algn="l" fontAlgn="base" marL="914400" rtl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7pPr>
      <a:lvl8pPr algn="l" fontAlgn="base" marL="1371600" rtl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8pPr>
      <a:lvl9pPr algn="l" fontAlgn="base" marL="1828800" rtl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algn="l" fontAlgn="base" indent="-182563" marL="182563" rtl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algn="l" fontAlgn="base" indent="-182563" marL="457200" rtl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algn="l" fontAlgn="base" indent="-182563" marL="730250" rtl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algn="l" fontAlgn="base" indent="-182563" marL="1004888" rtl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algn="l" fontAlgn="base" indent="-136525" marL="1187450" rtl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182880" latinLnBrk="0" marL="1371600" rtl="0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182880" latinLnBrk="0" marL="1554480" rtl="0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182880" latinLnBrk="0" marL="1737360" rtl="0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182880" latinLnBrk="0" marL="1920240" rtl="0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slideLayout" Target="../slideLayouts/slideLayout7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image" Target="../media/image25.png"/><Relationship Id="rId3" Type="http://schemas.openxmlformats.org/officeDocument/2006/relationships/slideLayout" Target="../slideLayouts/slideLayout7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image" Target="../media/image27.png"/><Relationship Id="rId3" Type="http://schemas.openxmlformats.org/officeDocument/2006/relationships/image" Target="../media/image28.png"/><Relationship Id="rId4" Type="http://schemas.openxmlformats.org/officeDocument/2006/relationships/image" Target="../media/image20.png"/><Relationship Id="rId5" Type="http://schemas.openxmlformats.org/officeDocument/2006/relationships/slideLayout" Target="../slideLayouts/slideLayout7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image" Target="../media/image30.png"/><Relationship Id="rId3" Type="http://schemas.openxmlformats.org/officeDocument/2006/relationships/image" Target="../media/image20.png"/><Relationship Id="rId4" Type="http://schemas.openxmlformats.org/officeDocument/2006/relationships/slideLayout" Target="../slideLayouts/slideLayout7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image" Target="../media/image32.png"/><Relationship Id="rId3" Type="http://schemas.openxmlformats.org/officeDocument/2006/relationships/image" Target="../media/image20.png"/><Relationship Id="rId4" Type="http://schemas.openxmlformats.org/officeDocument/2006/relationships/slideLayout" Target="../slideLayouts/slideLayout7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image" Target="../media/image33.png"/><Relationship Id="rId2" Type="http://schemas.openxmlformats.org/officeDocument/2006/relationships/image" Target="../media/image20.png"/><Relationship Id="rId3" Type="http://schemas.openxmlformats.org/officeDocument/2006/relationships/image" Target="../media/image34.png"/><Relationship Id="rId4" Type="http://schemas.openxmlformats.org/officeDocument/2006/relationships/slideLayout" Target="../slideLayouts/slideLayout7.xml"/></Relationships>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image" Target="../media/image35.png"/><Relationship Id="rId2" Type="http://schemas.openxmlformats.org/officeDocument/2006/relationships/slideLayout" Target="../slideLayouts/slideLayout7.xml"/></Relationships>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image" Target="../media/image35.png"/><Relationship Id="rId2" Type="http://schemas.openxmlformats.org/officeDocument/2006/relationships/image" Target="../media/image36.png"/><Relationship Id="rId3" Type="http://schemas.openxmlformats.org/officeDocument/2006/relationships/image" Target="../media/image37.png"/><Relationship Id="rId4" Type="http://schemas.openxmlformats.org/officeDocument/2006/relationships/slideLayout" Target="../slideLayouts/slideLayout7.xml"/></Relationships>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image" Target="../media/image35.png"/><Relationship Id="rId2" Type="http://schemas.openxmlformats.org/officeDocument/2006/relationships/image" Target="../media/image38.png"/><Relationship Id="rId3" Type="http://schemas.openxmlformats.org/officeDocument/2006/relationships/image" Target="../media/image39.png"/><Relationship Id="rId4" Type="http://schemas.openxmlformats.org/officeDocument/2006/relationships/slideLayout" Target="../slideLayouts/slideLayout7.xml"/></Relationships>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image" Target="../media/image35.png"/><Relationship Id="rId2" Type="http://schemas.openxmlformats.org/officeDocument/2006/relationships/image" Target="../media/image40.png"/><Relationship Id="rId3" Type="http://schemas.openxmlformats.org/officeDocument/2006/relationships/image" Target="../media/image41.png"/><Relationship Id="rId4" Type="http://schemas.openxmlformats.org/officeDocument/2006/relationships/slideLayout" Target="../slideLayouts/slideLayout7.xml"/></Relationships>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image" Target="../media/image35.png"/><Relationship Id="rId2" Type="http://schemas.openxmlformats.org/officeDocument/2006/relationships/image" Target="../media/image42.png"/><Relationship Id="rId3" Type="http://schemas.openxmlformats.org/officeDocument/2006/relationships/slideLayout" Target="../slideLayouts/slideLayout7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5.png"/><Relationship Id="rId7" Type="http://schemas.openxmlformats.org/officeDocument/2006/relationships/slideLayout" Target="../slideLayouts/slideLayout7.xml"/></Relationships>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image" Target="../media/image43.png"/><Relationship Id="rId2" Type="http://schemas.openxmlformats.org/officeDocument/2006/relationships/image" Target="../media/image44.png"/><Relationship Id="rId3" Type="http://schemas.openxmlformats.org/officeDocument/2006/relationships/image" Target="../media/image45.png"/><Relationship Id="rId4" Type="http://schemas.openxmlformats.org/officeDocument/2006/relationships/image" Target="../media/image35.png"/><Relationship Id="rId5" Type="http://schemas.openxmlformats.org/officeDocument/2006/relationships/slideLayout" Target="../slideLayouts/slideLayout7.xml"/></Relationships>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image" Target="../media/image46.png"/><Relationship Id="rId2" Type="http://schemas.openxmlformats.org/officeDocument/2006/relationships/image" Target="../media/image35.png"/><Relationship Id="rId3" Type="http://schemas.openxmlformats.org/officeDocument/2006/relationships/slideLayout" Target="../slideLayouts/slideLayout7.xml"/></Relationships>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image" Target="../media/image47.png"/><Relationship Id="rId2" Type="http://schemas.openxmlformats.org/officeDocument/2006/relationships/image" Target="../media/image35.png"/><Relationship Id="rId3" Type="http://schemas.openxmlformats.org/officeDocument/2006/relationships/image" Target="../media/image48.png"/><Relationship Id="rId4" Type="http://schemas.openxmlformats.org/officeDocument/2006/relationships/slideLayout" Target="../slideLayouts/slideLayout7.xml"/></Relationships>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image" Target="../media/image49.png"/><Relationship Id="rId2" Type="http://schemas.openxmlformats.org/officeDocument/2006/relationships/image" Target="../media/image50.png"/><Relationship Id="rId3" Type="http://schemas.openxmlformats.org/officeDocument/2006/relationships/slideLayout" Target="../slideLayouts/slideLayout7.xml"/></Relationships>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image" Target="../media/image51.png"/><Relationship Id="rId2" Type="http://schemas.openxmlformats.org/officeDocument/2006/relationships/image" Target="../media/image52.png"/><Relationship Id="rId3" Type="http://schemas.openxmlformats.org/officeDocument/2006/relationships/image" Target="../media/image53.png"/><Relationship Id="rId4" Type="http://schemas.openxmlformats.org/officeDocument/2006/relationships/slideLayout" Target="../slideLayouts/slideLayout7.xml"/></Relationships>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image" Target="../media/image51.png"/><Relationship Id="rId2" Type="http://schemas.openxmlformats.org/officeDocument/2006/relationships/image" Target="../media/image54.png"/><Relationship Id="rId3" Type="http://schemas.openxmlformats.org/officeDocument/2006/relationships/slideLayout" Target="../slideLayouts/slideLayout7.xml"/></Relationships>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image" Target="../media/image51.png"/><Relationship Id="rId2" Type="http://schemas.openxmlformats.org/officeDocument/2006/relationships/image" Target="../media/image55.png"/><Relationship Id="rId3" Type="http://schemas.openxmlformats.org/officeDocument/2006/relationships/image" Target="../media/image56.png"/><Relationship Id="rId4" Type="http://schemas.openxmlformats.org/officeDocument/2006/relationships/image" Target="../media/image57.png"/><Relationship Id="rId5" Type="http://schemas.openxmlformats.org/officeDocument/2006/relationships/slideLayout" Target="../slideLayouts/slideLayout7.xml"/></Relationships>
</file>

<file path=ppt/slides/_rels/slide27.xml.rels><?xml version="1.0" encoding="UTF-8" standalone="yes"?>
<Relationships xmlns="http://schemas.openxmlformats.org/package/2006/relationships"><Relationship Id="rId1" Type="http://schemas.openxmlformats.org/officeDocument/2006/relationships/image" Target="../media/image51.png"/><Relationship Id="rId2" Type="http://schemas.openxmlformats.org/officeDocument/2006/relationships/image" Target="../media/image58.png"/><Relationship Id="rId3" Type="http://schemas.openxmlformats.org/officeDocument/2006/relationships/image" Target="../media/image59.png"/><Relationship Id="rId4" Type="http://schemas.openxmlformats.org/officeDocument/2006/relationships/slideLayout" Target="../slideLayouts/slideLayout7.xml"/></Relationships>
</file>

<file path=ppt/slides/_rels/slide28.xml.rels><?xml version="1.0" encoding="UTF-8" standalone="yes"?>
<Relationships xmlns="http://schemas.openxmlformats.org/package/2006/relationships"><Relationship Id="rId1" Type="http://schemas.openxmlformats.org/officeDocument/2006/relationships/image" Target="../media/image51.png"/><Relationship Id="rId2" Type="http://schemas.openxmlformats.org/officeDocument/2006/relationships/image" Target="../media/image60.png"/><Relationship Id="rId3" Type="http://schemas.openxmlformats.org/officeDocument/2006/relationships/slideLayout" Target="../slideLayouts/slideLayout7.xml"/></Relationships>
</file>

<file path=ppt/slides/_rels/slide29.xml.rels><?xml version="1.0" encoding="UTF-8" standalone="yes"?>
<Relationships xmlns="http://schemas.openxmlformats.org/package/2006/relationships"><Relationship Id="rId1" Type="http://schemas.openxmlformats.org/officeDocument/2006/relationships/image" Target="../media/image51.png"/><Relationship Id="rId2" Type="http://schemas.openxmlformats.org/officeDocument/2006/relationships/image" Target="../media/image61.png"/><Relationship Id="rId3" Type="http://schemas.openxmlformats.org/officeDocument/2006/relationships/slideLayout" Target="../slideLayouts/slideLayout7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7.xml"/></Relationships>
</file>

<file path=ppt/slides/_rels/slide30.xml.rels><?xml version="1.0" encoding="UTF-8" standalone="yes"?>
<Relationships xmlns="http://schemas.openxmlformats.org/package/2006/relationships"><Relationship Id="rId1" Type="http://schemas.openxmlformats.org/officeDocument/2006/relationships/image" Target="../media/image51.png"/><Relationship Id="rId2" Type="http://schemas.openxmlformats.org/officeDocument/2006/relationships/image" Target="../media/image62.png"/><Relationship Id="rId3" Type="http://schemas.openxmlformats.org/officeDocument/2006/relationships/slideLayout" Target="../slideLayouts/slideLayout7.xml"/></Relationships>
</file>

<file path=ppt/slides/_rels/slide31.xml.rels><?xml version="1.0" encoding="UTF-8" standalone="yes"?>
<Relationships xmlns="http://schemas.openxmlformats.org/package/2006/relationships"><Relationship Id="rId1" Type="http://schemas.openxmlformats.org/officeDocument/2006/relationships/image" Target="../media/image51.png"/><Relationship Id="rId2" Type="http://schemas.openxmlformats.org/officeDocument/2006/relationships/image" Target="../media/image63.png"/><Relationship Id="rId3" Type="http://schemas.openxmlformats.org/officeDocument/2006/relationships/slideLayout" Target="../slideLayouts/slideLayout7.xml"/></Relationships>
</file>

<file path=ppt/slides/_rels/slide32.xml.rels><?xml version="1.0" encoding="UTF-8" standalone="yes"?>
<Relationships xmlns="http://schemas.openxmlformats.org/package/2006/relationships"><Relationship Id="rId1" Type="http://schemas.openxmlformats.org/officeDocument/2006/relationships/image" Target="../media/image64.jpeg"/><Relationship Id="rId2" Type="http://schemas.openxmlformats.org/officeDocument/2006/relationships/slideLayout" Target="../slideLayouts/slideLayout7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image" Target="../media/image5.png"/><Relationship Id="rId5" Type="http://schemas.openxmlformats.org/officeDocument/2006/relationships/slideLayout" Target="../slideLayouts/slideLayout7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5.png"/><Relationship Id="rId7" Type="http://schemas.openxmlformats.org/officeDocument/2006/relationships/slideLayout" Target="../slideLayouts/slideLayout7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slide" Target="slide9.xml"/><Relationship Id="rId3" Type="http://schemas.openxmlformats.org/officeDocument/2006/relationships/image" Target="../media/image20.png"/><Relationship Id="rId4" Type="http://schemas.openxmlformats.org/officeDocument/2006/relationships/slideLayout" Target="../slideLayouts/slideLayout7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image" Target="../media/image23.png"/><Relationship Id="rId3" Type="http://schemas.openxmlformats.org/officeDocument/2006/relationships/image" Target="../media/image20.png"/><Relationship Id="rId4" Type="http://schemas.openxmlformats.org/officeDocument/2006/relationships/slideLayout" Target="../slideLayouts/slideLayout7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image" Target="../media/image20.png"/><Relationship Id="rId3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Rectangle 2"/>
          <p:cNvSpPr>
            <a:spLocks noChangeArrowheads="1"/>
          </p:cNvSpPr>
          <p:nvPr/>
        </p:nvSpPr>
        <p:spPr bwMode="auto">
          <a:xfrm>
            <a:off x="0" y="6594475"/>
            <a:ext cx="3597275" cy="263525"/>
          </a:xfrm>
          <a:prstGeom prst="rect"/>
          <a:noFill/>
          <a:ln>
            <a:noFill/>
          </a:ln>
          <a:effectLst/>
        </p:spPr>
        <p:txBody>
          <a:bodyPr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b="1" sz="1000" lang="en-US">
                <a:solidFill>
                  <a:srgbClr val="000000"/>
                </a:solidFill>
              </a:rPr>
              <a:t>Dr. Daneshvar – Biomedical Engineering</a:t>
            </a:r>
          </a:p>
        </p:txBody>
      </p:sp>
      <p:sp>
        <p:nvSpPr>
          <p:cNvPr id="1048587" name="Text Box 5"/>
          <p:cNvSpPr txBox="1">
            <a:spLocks noChangeArrowheads="1"/>
          </p:cNvSpPr>
          <p:nvPr/>
        </p:nvSpPr>
        <p:spPr bwMode="auto">
          <a:xfrm>
            <a:off x="1835150" y="620713"/>
            <a:ext cx="5543550" cy="990244"/>
          </a:xfrm>
          <a:prstGeom prst="rect"/>
          <a:noFill/>
          <a:ln>
            <a:noFill/>
          </a:ln>
          <a:effectLst/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b="1" sz="2800" lang="fa-IR">
                <a:solidFill>
                  <a:srgbClr val="000000"/>
                </a:solidFill>
                <a:effectLst>
                  <a:outerShdw algn="tl" blurRad="38100" dir="2700000" dist="38100">
                    <a:srgbClr val="C0C0C0"/>
                  </a:outerShdw>
                </a:effectLst>
                <a:latin typeface="Arial" pitchFamily="34" charset="0"/>
                <a:cs typeface="Roya" pitchFamily="2" charset="-78"/>
              </a:rPr>
              <a:t>ستون مهره ها   </a:t>
            </a:r>
            <a:r>
              <a:rPr b="1" sz="2000" lang="en-US">
                <a:solidFill>
                  <a:srgbClr val="000000"/>
                </a:solidFill>
                <a:effectLst>
                  <a:outerShdw algn="tl" blurRad="38100" dir="2700000" dist="38100">
                    <a:srgbClr val="C0C0C0"/>
                  </a:outerShdw>
                </a:effectLst>
                <a:latin typeface="Arial" pitchFamily="34" charset="0"/>
                <a:cs typeface="Roya" pitchFamily="2" charset="-78"/>
              </a:rPr>
              <a:t>Vertebral column</a:t>
            </a:r>
          </a:p>
          <a:p>
            <a:pPr algn="ctr">
              <a:spcBef>
                <a:spcPct val="50000"/>
              </a:spcBef>
            </a:pPr>
            <a:r>
              <a:rPr altLang="zh-CN" b="1" sz="2000" lang="en-US">
                <a:solidFill>
                  <a:srgbClr val="000000"/>
                </a:solidFill>
                <a:effectLst>
                  <a:outerShdw algn="tl" blurRad="38100" dir="2700000" dist="38100">
                    <a:srgbClr val="C0C0C0"/>
                  </a:outerShdw>
                </a:effectLst>
                <a:latin typeface="Arial" pitchFamily="34" charset="0"/>
                <a:cs typeface="Roya" pitchFamily="2" charset="-78"/>
              </a:rPr>
              <a:t>@</a:t>
            </a:r>
            <a:r>
              <a:rPr altLang="zh-CN" b="1" sz="2000" lang="en-US">
                <a:solidFill>
                  <a:srgbClr val="000000"/>
                </a:solidFill>
                <a:effectLst>
                  <a:outerShdw algn="tl" blurRad="38100" dir="2700000" dist="38100">
                    <a:srgbClr val="C0C0C0"/>
                  </a:outerShdw>
                </a:effectLst>
                <a:latin typeface="Arial" pitchFamily="34" charset="0"/>
                <a:cs typeface="Roya" pitchFamily="2" charset="-78"/>
              </a:rPr>
              <a:t>pdf</a:t>
            </a:r>
            <a:r>
              <a:rPr altLang="zh-CN" b="1" sz="2000" lang="en-US">
                <a:solidFill>
                  <a:srgbClr val="000000"/>
                </a:solidFill>
                <a:effectLst>
                  <a:outerShdw algn="tl" blurRad="38100" dir="2700000" dist="38100">
                    <a:srgbClr val="C0C0C0"/>
                  </a:outerShdw>
                </a:effectLst>
                <a:latin typeface="Arial" pitchFamily="34" charset="0"/>
                <a:cs typeface="Roya" pitchFamily="2" charset="-78"/>
              </a:rPr>
              <a:t>_</a:t>
            </a:r>
            <a:r>
              <a:rPr altLang="zh-CN" b="1" sz="2000" lang="en-US">
                <a:solidFill>
                  <a:srgbClr val="000000"/>
                </a:solidFill>
                <a:effectLst>
                  <a:outerShdw algn="tl" blurRad="38100" dir="2700000" dist="38100">
                    <a:srgbClr val="C0C0C0"/>
                  </a:outerShdw>
                </a:effectLst>
                <a:latin typeface="Arial" pitchFamily="34" charset="0"/>
                <a:cs typeface="Roya" pitchFamily="2" charset="-78"/>
              </a:rPr>
              <a:t>sport</a:t>
            </a:r>
            <a:r>
              <a:rPr altLang="zh-CN" b="1" sz="2000" lang="en-US">
                <a:solidFill>
                  <a:srgbClr val="000000"/>
                </a:solidFill>
                <a:effectLst>
                  <a:outerShdw algn="tl" blurRad="38100" dir="2700000" dist="38100">
                    <a:srgbClr val="C0C0C0"/>
                  </a:outerShdw>
                </a:effectLst>
                <a:latin typeface="Arial" pitchFamily="34" charset="0"/>
                <a:cs typeface="Roya" pitchFamily="2" charset="-78"/>
              </a:rPr>
              <a:t>_</a:t>
            </a:r>
            <a:r>
              <a:rPr altLang="zh-CN" b="1" sz="2000" lang="en-US">
                <a:solidFill>
                  <a:srgbClr val="000000"/>
                </a:solidFill>
                <a:effectLst>
                  <a:outerShdw algn="tl" blurRad="38100" dir="2700000" dist="38100">
                    <a:srgbClr val="C0C0C0"/>
                  </a:outerShdw>
                </a:effectLst>
                <a:latin typeface="Arial" pitchFamily="34" charset="0"/>
                <a:cs typeface="Roya" pitchFamily="2" charset="-78"/>
              </a:rPr>
              <a:t>m</a:t>
            </a:r>
            <a:r>
              <a:rPr altLang="zh-CN" b="1" sz="2000" lang="en-US">
                <a:solidFill>
                  <a:srgbClr val="000000"/>
                </a:solidFill>
                <a:effectLst>
                  <a:outerShdw algn="tl" blurRad="38100" dir="2700000" dist="38100">
                    <a:srgbClr val="C0C0C0"/>
                  </a:outerShdw>
                </a:effectLst>
                <a:latin typeface="Arial" pitchFamily="34" charset="0"/>
                <a:cs typeface="Roya" pitchFamily="2" charset="-78"/>
              </a:rPr>
              <a:t>a</a:t>
            </a:r>
            <a:r>
              <a:rPr altLang="zh-CN" b="1" sz="2000" lang="en-US">
                <a:solidFill>
                  <a:srgbClr val="000000"/>
                </a:solidFill>
                <a:effectLst>
                  <a:outerShdw algn="tl" blurRad="38100" dir="2700000" dist="38100">
                    <a:srgbClr val="C0C0C0"/>
                  </a:outerShdw>
                </a:effectLst>
                <a:latin typeface="Arial" pitchFamily="34" charset="0"/>
                <a:cs typeface="Roya" pitchFamily="2" charset="-78"/>
              </a:rPr>
              <a:t>n</a:t>
            </a:r>
            <a:r>
              <a:rPr altLang="zh-CN" b="1" sz="2000" lang="en-US">
                <a:solidFill>
                  <a:srgbClr val="000000"/>
                </a:solidFill>
                <a:effectLst>
                  <a:outerShdw algn="tl" blurRad="38100" dir="2700000" dist="38100">
                    <a:srgbClr val="C0C0C0"/>
                  </a:outerShdw>
                </a:effectLst>
                <a:latin typeface="Arial" pitchFamily="34" charset="0"/>
                <a:cs typeface="Roya" pitchFamily="2" charset="-78"/>
              </a:rPr>
              <a:t>s</a:t>
            </a:r>
            <a:r>
              <a:rPr altLang="zh-CN" b="1" sz="2000" lang="en-US">
                <a:solidFill>
                  <a:srgbClr val="000000"/>
                </a:solidFill>
                <a:effectLst>
                  <a:outerShdw algn="tl" blurRad="38100" dir="2700000" dist="38100">
                    <a:srgbClr val="C0C0C0"/>
                  </a:outerShdw>
                </a:effectLst>
                <a:latin typeface="Arial" pitchFamily="34" charset="0"/>
                <a:cs typeface="Roya" pitchFamily="2" charset="-78"/>
              </a:rPr>
              <a:t>o</a:t>
            </a:r>
            <a:r>
              <a:rPr altLang="zh-CN" b="1" sz="2000" lang="en-US">
                <a:solidFill>
                  <a:srgbClr val="000000"/>
                </a:solidFill>
                <a:effectLst>
                  <a:outerShdw algn="tl" blurRad="38100" dir="2700000" dist="38100">
                    <a:srgbClr val="C0C0C0"/>
                  </a:outerShdw>
                </a:effectLst>
                <a:latin typeface="Arial" pitchFamily="34" charset="0"/>
                <a:cs typeface="Roya" pitchFamily="2" charset="-78"/>
              </a:rPr>
              <a:t>r</a:t>
            </a:r>
            <a:r>
              <a:rPr altLang="zh-CN" b="1" sz="2000" lang="en-US">
                <a:solidFill>
                  <a:srgbClr val="000000"/>
                </a:solidFill>
                <a:effectLst>
                  <a:outerShdw algn="tl" blurRad="38100" dir="2700000" dist="38100">
                    <a:srgbClr val="C0C0C0"/>
                  </a:outerShdw>
                </a:effectLst>
                <a:latin typeface="Arial" pitchFamily="34" charset="0"/>
                <a:cs typeface="Roya" pitchFamily="2" charset="-78"/>
              </a:rPr>
              <a:t>i</a:t>
            </a:r>
            <a:endParaRPr altLang="en-US" lang="zh-CN"/>
          </a:p>
        </p:txBody>
      </p:sp>
      <p:sp>
        <p:nvSpPr>
          <p:cNvPr id="1048588" name="Line 6"/>
          <p:cNvSpPr>
            <a:spLocks noChangeShapeType="1"/>
          </p:cNvSpPr>
          <p:nvPr/>
        </p:nvSpPr>
        <p:spPr bwMode="auto">
          <a:xfrm>
            <a:off x="1403350" y="1196975"/>
            <a:ext cx="6335713" cy="0"/>
          </a:xfrm>
          <a:prstGeom prst="line"/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p>
            <a:endParaRPr lang="en-US"/>
          </a:p>
        </p:txBody>
      </p:sp>
      <p:sp>
        <p:nvSpPr>
          <p:cNvPr id="1048589" name="Text Box 7"/>
          <p:cNvSpPr txBox="1">
            <a:spLocks noChangeArrowheads="1"/>
          </p:cNvSpPr>
          <p:nvPr/>
        </p:nvSpPr>
        <p:spPr bwMode="auto">
          <a:xfrm>
            <a:off x="3419475" y="1628775"/>
            <a:ext cx="4824413" cy="1737639"/>
          </a:xfrm>
          <a:prstGeom prst="rect"/>
          <a:noFill/>
          <a:ln>
            <a:noFill/>
          </a:ln>
          <a:effectLst/>
        </p:spPr>
        <p:txBody>
          <a:bodyPr>
            <a:spAutoFit/>
          </a:bodyPr>
          <a:p>
            <a:pPr>
              <a:spcBef>
                <a:spcPct val="50000"/>
              </a:spcBef>
              <a:buFontTx/>
              <a:buChar char="•"/>
            </a:pPr>
            <a:r>
              <a:rPr sz="2000" lang="en-US">
                <a:solidFill>
                  <a:srgbClr val="000000"/>
                </a:solidFill>
                <a:effectLst>
                  <a:outerShdw algn="tl" blurRad="38100" dir="2700000" dist="38100">
                    <a:srgbClr val="C0C0C0"/>
                  </a:outerShdw>
                </a:effectLst>
                <a:latin typeface="Arial" pitchFamily="34" charset="0"/>
                <a:cs typeface="Roya" pitchFamily="2" charset="-78"/>
              </a:rPr>
              <a:t> </a:t>
            </a:r>
            <a:r>
              <a:rPr sz="2000" lang="fa-IR">
                <a:solidFill>
                  <a:srgbClr val="000000"/>
                </a:solidFill>
                <a:effectLst>
                  <a:outerShdw algn="tl" blurRad="38100" dir="2700000" dist="38100">
                    <a:srgbClr val="C0C0C0"/>
                  </a:outerShdw>
                </a:effectLst>
                <a:latin typeface="Arial" pitchFamily="34" charset="0"/>
                <a:cs typeface="Roya" pitchFamily="2" charset="-78"/>
              </a:rPr>
              <a:t>ديسک بين مهره ای </a:t>
            </a:r>
          </a:p>
          <a:p>
            <a:pPr>
              <a:spcBef>
                <a:spcPct val="50000"/>
              </a:spcBef>
            </a:pPr>
            <a:r>
              <a:rPr sz="2000" lang="fa-IR">
                <a:solidFill>
                  <a:srgbClr val="000000"/>
                </a:solidFill>
                <a:effectLst>
                  <a:outerShdw algn="tl" blurRad="38100" dir="2700000" dist="38100">
                    <a:srgbClr val="C0C0C0"/>
                  </a:outerShdw>
                </a:effectLst>
                <a:latin typeface="Arial" pitchFamily="34" charset="0"/>
                <a:cs typeface="Roya" pitchFamily="2" charset="-78"/>
              </a:rPr>
              <a:t>     </a:t>
            </a:r>
            <a:r>
              <a:rPr lang="fa-IR">
                <a:solidFill>
                  <a:srgbClr val="000000"/>
                </a:solidFill>
                <a:effectLst>
                  <a:outerShdw algn="tl" blurRad="38100" dir="2700000" dist="38100">
                    <a:srgbClr val="C0C0C0"/>
                  </a:outerShdw>
                </a:effectLst>
                <a:latin typeface="Arial" pitchFamily="34" charset="0"/>
                <a:cs typeface="Roya" pitchFamily="2" charset="-78"/>
              </a:rPr>
              <a:t>حلقه محيطی: حلقه فيبری</a:t>
            </a:r>
          </a:p>
          <a:p>
            <a:pPr>
              <a:spcBef>
                <a:spcPct val="50000"/>
              </a:spcBef>
            </a:pPr>
            <a:r>
              <a:rPr lang="fa-IR">
                <a:solidFill>
                  <a:srgbClr val="000000"/>
                </a:solidFill>
                <a:effectLst>
                  <a:outerShdw algn="tl" blurRad="38100" dir="2700000" dist="38100">
                    <a:srgbClr val="C0C0C0"/>
                  </a:outerShdw>
                </a:effectLst>
                <a:latin typeface="Arial" pitchFamily="34" charset="0"/>
                <a:cs typeface="Roya" pitchFamily="2" charset="-78"/>
              </a:rPr>
              <a:t>     هسته مرکزی: هسته نرم – ماده ژلاتينی نيمه جامد</a:t>
            </a:r>
          </a:p>
          <a:p>
            <a:pPr>
              <a:spcBef>
                <a:spcPct val="50000"/>
              </a:spcBef>
            </a:pPr>
            <a:endParaRPr sz="1600" lang="en-US">
              <a:solidFill>
                <a:srgbClr val="000000"/>
              </a:solidFill>
              <a:effectLst>
                <a:outerShdw algn="tl" blurRad="38100" dir="2700000" dist="38100">
                  <a:srgbClr val="C0C0C0"/>
                </a:outerShdw>
              </a:effectLst>
              <a:latin typeface="Arial" pitchFamily="34" charset="0"/>
              <a:cs typeface="Roya" pitchFamily="2" charset="-78"/>
            </a:endParaRPr>
          </a:p>
        </p:txBody>
      </p:sp>
      <p:pic>
        <p:nvPicPr>
          <p:cNvPr id="2097152" name="Picture 8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971550" y="1844675"/>
            <a:ext cx="2447925" cy="1658938"/>
          </a:xfrm>
          <a:prstGeom prst="rect"/>
          <a:noFill/>
          <a:ln>
            <a:noFill/>
          </a:ln>
          <a:effectLst/>
        </p:spPr>
      </p:pic>
      <p:pic>
        <p:nvPicPr>
          <p:cNvPr id="2097153" name="Picture 9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 bwMode="auto">
          <a:xfrm>
            <a:off x="1979613" y="3860800"/>
            <a:ext cx="2592387" cy="2419350"/>
          </a:xfrm>
          <a:prstGeom prst="rect"/>
          <a:noFill/>
          <a:ln>
            <a:noFill/>
          </a:ln>
          <a:effectLst/>
        </p:spPr>
      </p:pic>
      <p:pic>
        <p:nvPicPr>
          <p:cNvPr id="2097154" name="Picture 11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3"/>
          <a:srcRect/>
          <a:stretch>
            <a:fillRect/>
          </a:stretch>
        </p:blipFill>
        <p:spPr bwMode="auto">
          <a:xfrm>
            <a:off x="5219700" y="3716338"/>
            <a:ext cx="3124200" cy="2200275"/>
          </a:xfrm>
          <a:prstGeom prst="rect"/>
          <a:noFill/>
          <a:ln>
            <a:noFill/>
          </a:ln>
          <a:effectLst/>
        </p:spPr>
      </p:pic>
      <p:sp>
        <p:nvSpPr>
          <p:cNvPr id="1048590" name="Oval 12"/>
          <p:cNvSpPr>
            <a:spLocks noChangeArrowheads="1"/>
          </p:cNvSpPr>
          <p:nvPr/>
        </p:nvSpPr>
        <p:spPr bwMode="auto">
          <a:xfrm>
            <a:off x="6156325" y="4292600"/>
            <a:ext cx="1295400" cy="865188"/>
          </a:xfrm>
          <a:prstGeom prst="ellipse"/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anchor="ctr" wrap="none"/>
          <a:p>
            <a:endParaRPr lang="en-US"/>
          </a:p>
        </p:txBody>
      </p:sp>
      <p:sp>
        <p:nvSpPr>
          <p:cNvPr id="1048591" name="Line 13"/>
          <p:cNvSpPr>
            <a:spLocks noChangeShapeType="1"/>
          </p:cNvSpPr>
          <p:nvPr/>
        </p:nvSpPr>
        <p:spPr bwMode="auto">
          <a:xfrm>
            <a:off x="6948488" y="2852738"/>
            <a:ext cx="0" cy="1728787"/>
          </a:xfrm>
          <a:prstGeom prst="line"/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p>
            <a:endParaRPr lang="en-US"/>
          </a:p>
        </p:txBody>
      </p:sp>
      <p:pic>
        <p:nvPicPr>
          <p:cNvPr id="2097155" name="Picture 14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4" cstate="print"/>
          <a:srcRect/>
          <a:stretch>
            <a:fillRect/>
          </a:stretch>
        </p:blipFill>
        <p:spPr bwMode="auto">
          <a:xfrm>
            <a:off x="250825" y="188913"/>
            <a:ext cx="514350" cy="503237"/>
          </a:xfrm>
          <a:prstGeom prst="rect"/>
          <a:noFill/>
          <a:ln>
            <a:noFill/>
          </a:ln>
          <a:effectLst/>
        </p:spPr>
      </p:pic>
    </p:spTree>
  </p:cSld>
  <p:clrMapOvr>
    <a:masterClrMapping/>
  </p:clrMapOvr>
  <p:timing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2" name="Rectangle 2"/>
          <p:cNvSpPr>
            <a:spLocks noChangeArrowheads="1"/>
          </p:cNvSpPr>
          <p:nvPr/>
        </p:nvSpPr>
        <p:spPr bwMode="auto">
          <a:xfrm>
            <a:off x="0" y="6594475"/>
            <a:ext cx="3597275" cy="263525"/>
          </a:xfrm>
          <a:prstGeom prst="rect"/>
          <a:noFill/>
          <a:ln>
            <a:noFill/>
          </a:ln>
          <a:effectLst/>
        </p:spPr>
        <p:txBody>
          <a:bodyPr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b="1" sz="1000" lang="en-US">
                <a:solidFill>
                  <a:srgbClr val="000000"/>
                </a:solidFill>
              </a:rPr>
              <a:t>Dr. Daneshvar – Biomedical Engineering</a:t>
            </a:r>
          </a:p>
        </p:txBody>
      </p:sp>
      <p:sp>
        <p:nvSpPr>
          <p:cNvPr id="1048673" name="Text Box 3"/>
          <p:cNvSpPr txBox="1">
            <a:spLocks noChangeArrowheads="1"/>
          </p:cNvSpPr>
          <p:nvPr/>
        </p:nvSpPr>
        <p:spPr bwMode="auto">
          <a:xfrm>
            <a:off x="1835150" y="620713"/>
            <a:ext cx="5543550" cy="519112"/>
          </a:xfrm>
          <a:prstGeom prst="rect"/>
          <a:noFill/>
          <a:ln>
            <a:noFill/>
          </a:ln>
          <a:effectLst/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b="1" sz="2800" lang="fa-IR">
                <a:solidFill>
                  <a:srgbClr val="000000"/>
                </a:solidFill>
                <a:effectLst>
                  <a:outerShdw algn="tl" blurRad="38100" dir="2700000" dist="38100">
                    <a:srgbClr val="C0C0C0"/>
                  </a:outerShdw>
                </a:effectLst>
                <a:latin typeface="Arial" pitchFamily="34" charset="0"/>
                <a:cs typeface="Roya" pitchFamily="2" charset="-78"/>
              </a:rPr>
              <a:t>اسکلت اندام فوقانی</a:t>
            </a:r>
            <a:endParaRPr b="1" sz="2000" lang="en-US">
              <a:solidFill>
                <a:srgbClr val="000000"/>
              </a:solidFill>
              <a:effectLst>
                <a:outerShdw algn="tl" blurRad="38100" dir="2700000" dist="38100">
                  <a:srgbClr val="C0C0C0"/>
                </a:outerShdw>
              </a:effectLst>
              <a:latin typeface="Arial" pitchFamily="34" charset="0"/>
              <a:cs typeface="Roya" pitchFamily="2" charset="-78"/>
            </a:endParaRPr>
          </a:p>
        </p:txBody>
      </p:sp>
      <p:sp>
        <p:nvSpPr>
          <p:cNvPr id="1048674" name="Line 4"/>
          <p:cNvSpPr>
            <a:spLocks noChangeShapeType="1"/>
          </p:cNvSpPr>
          <p:nvPr/>
        </p:nvSpPr>
        <p:spPr bwMode="auto">
          <a:xfrm>
            <a:off x="1403350" y="1196975"/>
            <a:ext cx="6335713" cy="0"/>
          </a:xfrm>
          <a:prstGeom prst="line"/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p>
            <a:endParaRPr lang="en-US"/>
          </a:p>
        </p:txBody>
      </p:sp>
      <p:sp>
        <p:nvSpPr>
          <p:cNvPr id="1048675" name="Rectangle 5"/>
          <p:cNvSpPr>
            <a:spLocks noChangeArrowheads="1"/>
          </p:cNvSpPr>
          <p:nvPr/>
        </p:nvSpPr>
        <p:spPr bwMode="auto">
          <a:xfrm>
            <a:off x="5537200" y="1460500"/>
            <a:ext cx="2217738" cy="366713"/>
          </a:xfrm>
          <a:prstGeom prst="rect"/>
          <a:noFill/>
          <a:ln>
            <a:noFill/>
          </a:ln>
          <a:effectLst/>
        </p:spPr>
        <p:txBody>
          <a:bodyPr wrap="none">
            <a:spAutoFit/>
          </a:bodyPr>
          <a:p>
            <a:pPr>
              <a:spcBef>
                <a:spcPct val="50000"/>
              </a:spcBef>
              <a:buFontTx/>
              <a:buChar char="•"/>
            </a:pPr>
            <a:r>
              <a:rPr lang="fa-IR">
                <a:solidFill>
                  <a:srgbClr val="CC3300"/>
                </a:solidFill>
                <a:effectLst>
                  <a:outerShdw algn="tl" blurRad="38100" dir="2700000" dist="38100">
                    <a:srgbClr val="C0C0C0"/>
                  </a:outerShdw>
                </a:effectLst>
                <a:latin typeface="Arial" pitchFamily="34" charset="0"/>
                <a:cs typeface="Roya" pitchFamily="2" charset="-78"/>
              </a:rPr>
              <a:t> استخوان بازو </a:t>
            </a:r>
            <a:r>
              <a:rPr lang="en-US">
                <a:solidFill>
                  <a:srgbClr val="CC3300"/>
                </a:solidFill>
                <a:effectLst>
                  <a:outerShdw algn="tl" blurRad="38100" dir="2700000" dist="38100">
                    <a:srgbClr val="C0C0C0"/>
                  </a:outerShdw>
                </a:effectLst>
                <a:latin typeface="Arial" pitchFamily="34" charset="0"/>
                <a:cs typeface="Roya" pitchFamily="2" charset="-78"/>
              </a:rPr>
              <a:t>Humerus</a:t>
            </a:r>
            <a:r>
              <a:rPr lang="fa-IR">
                <a:solidFill>
                  <a:srgbClr val="000000"/>
                </a:solidFill>
                <a:effectLst>
                  <a:outerShdw algn="tl" blurRad="38100" dir="2700000" dist="38100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2097185" name="Picture 6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127000" y="57150"/>
            <a:ext cx="411163" cy="1008063"/>
          </a:xfrm>
          <a:prstGeom prst="rect"/>
          <a:noFill/>
          <a:ln>
            <a:noFill/>
          </a:ln>
          <a:effectLst/>
        </p:spPr>
      </p:pic>
      <p:sp>
        <p:nvSpPr>
          <p:cNvPr id="1048676" name="Text Box 8"/>
          <p:cNvSpPr txBox="1">
            <a:spLocks noChangeArrowheads="1"/>
          </p:cNvSpPr>
          <p:nvPr/>
        </p:nvSpPr>
        <p:spPr bwMode="auto">
          <a:xfrm>
            <a:off x="1619250" y="1773238"/>
            <a:ext cx="1366838" cy="46672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sz="1200" lang="fa-IR">
                <a:solidFill>
                  <a:srgbClr val="000000"/>
                </a:solidFill>
                <a:effectLst>
                  <a:outerShdw algn="tl" blurRad="38100" dir="2700000" dist="38100">
                    <a:srgbClr val="C0C0C0"/>
                  </a:outerShdw>
                </a:effectLst>
                <a:latin typeface="Arial" pitchFamily="34" charset="0"/>
                <a:cs typeface="Roya" pitchFamily="2" charset="-78"/>
              </a:rPr>
              <a:t>سر که در حفره گلنوئيد قرار می گيرد</a:t>
            </a:r>
            <a:endParaRPr sz="1200" lang="en-US">
              <a:solidFill>
                <a:srgbClr val="000000"/>
              </a:solidFill>
              <a:effectLst>
                <a:outerShdw algn="tl" blurRad="38100" dir="2700000" dist="38100">
                  <a:srgbClr val="C0C0C0"/>
                </a:outerShdw>
              </a:effectLst>
              <a:latin typeface="Arial" pitchFamily="34" charset="0"/>
              <a:cs typeface="Roya" pitchFamily="2" charset="-78"/>
            </a:endParaRPr>
          </a:p>
        </p:txBody>
      </p:sp>
      <p:sp>
        <p:nvSpPr>
          <p:cNvPr id="1048677" name="Line 9"/>
          <p:cNvSpPr>
            <a:spLocks noChangeShapeType="1"/>
          </p:cNvSpPr>
          <p:nvPr/>
        </p:nvSpPr>
        <p:spPr bwMode="auto">
          <a:xfrm>
            <a:off x="3132138" y="1989138"/>
            <a:ext cx="360362" cy="144462"/>
          </a:xfrm>
          <a:prstGeom prst="line"/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p>
            <a:endParaRPr lang="en-US"/>
          </a:p>
        </p:txBody>
      </p:sp>
      <p:pic>
        <p:nvPicPr>
          <p:cNvPr id="2097186" name="Picture 10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 bwMode="auto">
          <a:xfrm>
            <a:off x="3492500" y="1989138"/>
            <a:ext cx="2695575" cy="4581525"/>
          </a:xfrm>
          <a:prstGeom prst="rect"/>
          <a:noFill/>
          <a:ln>
            <a:noFill/>
          </a:ln>
          <a:effectLst/>
        </p:spPr>
      </p:pic>
      <p:sp>
        <p:nvSpPr>
          <p:cNvPr id="1048678" name="Text Box 11"/>
          <p:cNvSpPr txBox="1">
            <a:spLocks noChangeArrowheads="1"/>
          </p:cNvSpPr>
          <p:nvPr/>
        </p:nvSpPr>
        <p:spPr bwMode="auto">
          <a:xfrm>
            <a:off x="2195513" y="6021388"/>
            <a:ext cx="1081087" cy="46672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sz="1200" lang="fa-IR">
                <a:solidFill>
                  <a:srgbClr val="000000"/>
                </a:solidFill>
                <a:effectLst>
                  <a:outerShdw algn="tl" blurRad="38100" dir="2700000" dist="38100">
                    <a:srgbClr val="C0C0C0"/>
                  </a:outerShdw>
                </a:effectLst>
                <a:latin typeface="Arial" pitchFamily="34" charset="0"/>
                <a:cs typeface="Roya" pitchFamily="2" charset="-78"/>
              </a:rPr>
              <a:t>ققره</a:t>
            </a:r>
            <a:r>
              <a:rPr sz="1200" lang="en-US">
                <a:solidFill>
                  <a:srgbClr val="000000"/>
                </a:solidFill>
                <a:effectLst>
                  <a:outerShdw algn="tl" blurRad="38100" dir="2700000" dist="38100">
                    <a:srgbClr val="C0C0C0"/>
                  </a:outerShdw>
                </a:effectLst>
                <a:latin typeface="Arial" pitchFamily="34" charset="0"/>
                <a:cs typeface="Roya" pitchFamily="2" charset="-78"/>
              </a:rPr>
              <a:t> </a:t>
            </a:r>
            <a:r>
              <a:rPr sz="1200" lang="fa-IR">
                <a:solidFill>
                  <a:srgbClr val="000000"/>
                </a:solidFill>
                <a:effectLst>
                  <a:outerShdw algn="tl" blurRad="38100" dir="2700000" dist="38100">
                    <a:srgbClr val="C0C0C0"/>
                  </a:outerShdw>
                </a:effectLst>
                <a:latin typeface="Arial" pitchFamily="34" charset="0"/>
                <a:cs typeface="Roya" pitchFamily="2" charset="-78"/>
              </a:rPr>
              <a:t>(اتصال با زند زيرين)</a:t>
            </a:r>
            <a:endParaRPr sz="1200" lang="en-US">
              <a:solidFill>
                <a:srgbClr val="000000"/>
              </a:solidFill>
              <a:effectLst>
                <a:outerShdw algn="tl" blurRad="38100" dir="2700000" dist="38100">
                  <a:srgbClr val="C0C0C0"/>
                </a:outerShdw>
              </a:effectLst>
              <a:latin typeface="Arial" pitchFamily="34" charset="0"/>
              <a:cs typeface="Roya" pitchFamily="2" charset="-78"/>
            </a:endParaRPr>
          </a:p>
        </p:txBody>
      </p:sp>
      <p:sp>
        <p:nvSpPr>
          <p:cNvPr id="1048679" name="Text Box 12"/>
          <p:cNvSpPr txBox="1">
            <a:spLocks noChangeArrowheads="1"/>
          </p:cNvSpPr>
          <p:nvPr/>
        </p:nvSpPr>
        <p:spPr bwMode="auto">
          <a:xfrm>
            <a:off x="4356100" y="4797425"/>
            <a:ext cx="1081088" cy="46672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sz="1200" lang="fa-IR">
                <a:solidFill>
                  <a:srgbClr val="000000"/>
                </a:solidFill>
                <a:effectLst>
                  <a:outerShdw algn="tl" blurRad="38100" dir="2700000" dist="38100">
                    <a:srgbClr val="C0C0C0"/>
                  </a:outerShdw>
                </a:effectLst>
                <a:latin typeface="Arial" pitchFamily="34" charset="0"/>
                <a:cs typeface="Roya" pitchFamily="2" charset="-78"/>
              </a:rPr>
              <a:t>سرک (اتصال با زند زبرين)</a:t>
            </a:r>
            <a:endParaRPr sz="1200" lang="en-US">
              <a:solidFill>
                <a:srgbClr val="000000"/>
              </a:solidFill>
              <a:effectLst>
                <a:outerShdw algn="tl" blurRad="38100" dir="2700000" dist="38100">
                  <a:srgbClr val="C0C0C0"/>
                </a:outerShdw>
              </a:effectLst>
              <a:latin typeface="Arial" pitchFamily="34" charset="0"/>
              <a:cs typeface="Roya" pitchFamily="2" charset="-78"/>
            </a:endParaRPr>
          </a:p>
        </p:txBody>
      </p:sp>
      <p:sp>
        <p:nvSpPr>
          <p:cNvPr id="1048680" name="Line 13"/>
          <p:cNvSpPr>
            <a:spLocks noChangeShapeType="1"/>
          </p:cNvSpPr>
          <p:nvPr/>
        </p:nvSpPr>
        <p:spPr bwMode="auto">
          <a:xfrm flipV="1">
            <a:off x="3348038" y="6524625"/>
            <a:ext cx="576262" cy="73025"/>
          </a:xfrm>
          <a:prstGeom prst="line"/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p>
            <a:endParaRPr lang="en-US"/>
          </a:p>
        </p:txBody>
      </p:sp>
      <p:sp>
        <p:nvSpPr>
          <p:cNvPr id="1048681" name="Line 14"/>
          <p:cNvSpPr>
            <a:spLocks noChangeShapeType="1"/>
          </p:cNvSpPr>
          <p:nvPr/>
        </p:nvSpPr>
        <p:spPr bwMode="auto">
          <a:xfrm flipH="1">
            <a:off x="4572000" y="5373688"/>
            <a:ext cx="431800" cy="935037"/>
          </a:xfrm>
          <a:prstGeom prst="line"/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p>
            <a:endParaRPr lang="en-US"/>
          </a:p>
        </p:txBody>
      </p:sp>
    </p:spTree>
  </p:cSld>
  <p:clrMapOvr>
    <a:masterClrMapping/>
  </p:clrMapOvr>
  <p:timing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2" name="Rectangle 2"/>
          <p:cNvSpPr>
            <a:spLocks noChangeArrowheads="1"/>
          </p:cNvSpPr>
          <p:nvPr/>
        </p:nvSpPr>
        <p:spPr bwMode="auto">
          <a:xfrm>
            <a:off x="0" y="6594475"/>
            <a:ext cx="3597275" cy="263525"/>
          </a:xfrm>
          <a:prstGeom prst="rect"/>
          <a:noFill/>
          <a:ln>
            <a:noFill/>
          </a:ln>
          <a:effectLst/>
        </p:spPr>
        <p:txBody>
          <a:bodyPr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b="1" sz="1000" lang="en-US">
                <a:solidFill>
                  <a:srgbClr val="000000"/>
                </a:solidFill>
              </a:rPr>
              <a:t>Dr. Daneshvar – Biomedical Engineering</a:t>
            </a:r>
          </a:p>
        </p:txBody>
      </p:sp>
      <p:sp>
        <p:nvSpPr>
          <p:cNvPr id="1048683" name="Text Box 3"/>
          <p:cNvSpPr txBox="1">
            <a:spLocks noChangeArrowheads="1"/>
          </p:cNvSpPr>
          <p:nvPr/>
        </p:nvSpPr>
        <p:spPr bwMode="auto">
          <a:xfrm>
            <a:off x="1835150" y="620713"/>
            <a:ext cx="5543550" cy="519112"/>
          </a:xfrm>
          <a:prstGeom prst="rect"/>
          <a:noFill/>
          <a:ln>
            <a:noFill/>
          </a:ln>
          <a:effectLst/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b="1" sz="2800" lang="fa-IR">
                <a:solidFill>
                  <a:srgbClr val="000000"/>
                </a:solidFill>
                <a:effectLst>
                  <a:outerShdw algn="tl" blurRad="38100" dir="2700000" dist="38100">
                    <a:srgbClr val="C0C0C0"/>
                  </a:outerShdw>
                </a:effectLst>
                <a:latin typeface="Arial" pitchFamily="34" charset="0"/>
                <a:cs typeface="Roya" pitchFamily="2" charset="-78"/>
              </a:rPr>
              <a:t>اسکلت اندام فوقانی</a:t>
            </a:r>
            <a:endParaRPr b="1" sz="2000" lang="en-US">
              <a:solidFill>
                <a:srgbClr val="000000"/>
              </a:solidFill>
              <a:effectLst>
                <a:outerShdw algn="tl" blurRad="38100" dir="2700000" dist="38100">
                  <a:srgbClr val="C0C0C0"/>
                </a:outerShdw>
              </a:effectLst>
              <a:latin typeface="Arial" pitchFamily="34" charset="0"/>
              <a:cs typeface="Roya" pitchFamily="2" charset="-78"/>
            </a:endParaRPr>
          </a:p>
        </p:txBody>
      </p:sp>
      <p:sp>
        <p:nvSpPr>
          <p:cNvPr id="1048684" name="Line 4"/>
          <p:cNvSpPr>
            <a:spLocks noChangeShapeType="1"/>
          </p:cNvSpPr>
          <p:nvPr/>
        </p:nvSpPr>
        <p:spPr bwMode="auto">
          <a:xfrm>
            <a:off x="1403350" y="1196975"/>
            <a:ext cx="6335713" cy="0"/>
          </a:xfrm>
          <a:prstGeom prst="line"/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p>
            <a:endParaRPr lang="en-US"/>
          </a:p>
        </p:txBody>
      </p:sp>
      <p:pic>
        <p:nvPicPr>
          <p:cNvPr id="2097187" name="Picture 5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827088" y="1628775"/>
            <a:ext cx="3552825" cy="3810000"/>
          </a:xfrm>
          <a:prstGeom prst="rect"/>
          <a:noFill/>
          <a:ln>
            <a:noFill/>
          </a:ln>
          <a:effectLst/>
        </p:spPr>
      </p:pic>
      <p:pic>
        <p:nvPicPr>
          <p:cNvPr id="2097188" name="Picture 6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 bwMode="auto">
          <a:xfrm>
            <a:off x="5148263" y="1844675"/>
            <a:ext cx="2600325" cy="3810000"/>
          </a:xfrm>
          <a:prstGeom prst="rect"/>
          <a:noFill/>
          <a:ln>
            <a:noFill/>
          </a:ln>
          <a:effectLst/>
        </p:spPr>
      </p:pic>
      <p:pic>
        <p:nvPicPr>
          <p:cNvPr id="2097189" name="Picture 7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3"/>
          <a:srcRect/>
          <a:stretch>
            <a:fillRect/>
          </a:stretch>
        </p:blipFill>
        <p:spPr bwMode="auto">
          <a:xfrm>
            <a:off x="4716463" y="2205038"/>
            <a:ext cx="3097212" cy="2854325"/>
          </a:xfrm>
          <a:prstGeom prst="rect"/>
          <a:noFill/>
          <a:ln>
            <a:noFill/>
          </a:ln>
          <a:effectLst/>
        </p:spPr>
      </p:pic>
      <p:pic>
        <p:nvPicPr>
          <p:cNvPr id="2097190" name="Picture 8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4" cstate="print"/>
          <a:srcRect/>
          <a:stretch>
            <a:fillRect/>
          </a:stretch>
        </p:blipFill>
        <p:spPr bwMode="auto">
          <a:xfrm>
            <a:off x="127000" y="57150"/>
            <a:ext cx="411163" cy="1008063"/>
          </a:xfrm>
          <a:prstGeom prst="rect"/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xit" presetID="3" presetSubtype="10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dur="500" id="6"/>
                                        <p:tgtEl>
                                          <p:spTgt spid="2097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7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dur="500" id="12"/>
                                        <p:tgtEl>
                                          <p:spTgt spid="2097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5" name="Rectangle 2"/>
          <p:cNvSpPr>
            <a:spLocks noChangeArrowheads="1"/>
          </p:cNvSpPr>
          <p:nvPr/>
        </p:nvSpPr>
        <p:spPr bwMode="auto">
          <a:xfrm>
            <a:off x="0" y="6594475"/>
            <a:ext cx="3597275" cy="263525"/>
          </a:xfrm>
          <a:prstGeom prst="rect"/>
          <a:noFill/>
          <a:ln>
            <a:noFill/>
          </a:ln>
          <a:effectLst/>
        </p:spPr>
        <p:txBody>
          <a:bodyPr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b="1" sz="1000" lang="en-US">
                <a:solidFill>
                  <a:srgbClr val="000000"/>
                </a:solidFill>
              </a:rPr>
              <a:t>Dr. Daneshvar – Biomedical Engineering</a:t>
            </a:r>
          </a:p>
        </p:txBody>
      </p:sp>
      <p:sp>
        <p:nvSpPr>
          <p:cNvPr id="1048686" name="Text Box 3"/>
          <p:cNvSpPr txBox="1">
            <a:spLocks noChangeArrowheads="1"/>
          </p:cNvSpPr>
          <p:nvPr/>
        </p:nvSpPr>
        <p:spPr bwMode="auto">
          <a:xfrm>
            <a:off x="1835150" y="620713"/>
            <a:ext cx="5543550" cy="519112"/>
          </a:xfrm>
          <a:prstGeom prst="rect"/>
          <a:noFill/>
          <a:ln>
            <a:noFill/>
          </a:ln>
          <a:effectLst/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b="1" sz="2800" lang="fa-IR">
                <a:solidFill>
                  <a:srgbClr val="000000"/>
                </a:solidFill>
                <a:effectLst>
                  <a:outerShdw algn="tl" blurRad="38100" dir="2700000" dist="38100">
                    <a:srgbClr val="C0C0C0"/>
                  </a:outerShdw>
                </a:effectLst>
                <a:latin typeface="Arial" pitchFamily="34" charset="0"/>
                <a:cs typeface="Roya" pitchFamily="2" charset="-78"/>
              </a:rPr>
              <a:t>اسکلت اندام فوقانی</a:t>
            </a:r>
            <a:endParaRPr b="1" sz="2000" lang="en-US">
              <a:solidFill>
                <a:srgbClr val="000000"/>
              </a:solidFill>
              <a:effectLst>
                <a:outerShdw algn="tl" blurRad="38100" dir="2700000" dist="38100">
                  <a:srgbClr val="C0C0C0"/>
                </a:outerShdw>
              </a:effectLst>
              <a:latin typeface="Arial" pitchFamily="34" charset="0"/>
              <a:cs typeface="Roya" pitchFamily="2" charset="-78"/>
            </a:endParaRPr>
          </a:p>
        </p:txBody>
      </p:sp>
      <p:sp>
        <p:nvSpPr>
          <p:cNvPr id="1048687" name="Line 4"/>
          <p:cNvSpPr>
            <a:spLocks noChangeShapeType="1"/>
          </p:cNvSpPr>
          <p:nvPr/>
        </p:nvSpPr>
        <p:spPr bwMode="auto">
          <a:xfrm>
            <a:off x="1403350" y="1196975"/>
            <a:ext cx="6335713" cy="0"/>
          </a:xfrm>
          <a:prstGeom prst="line"/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p>
            <a:endParaRPr lang="en-US"/>
          </a:p>
        </p:txBody>
      </p:sp>
      <p:sp>
        <p:nvSpPr>
          <p:cNvPr id="1048688" name="Rectangle 5"/>
          <p:cNvSpPr>
            <a:spLocks noChangeArrowheads="1"/>
          </p:cNvSpPr>
          <p:nvPr/>
        </p:nvSpPr>
        <p:spPr bwMode="auto">
          <a:xfrm>
            <a:off x="5148263" y="1484313"/>
            <a:ext cx="2344737" cy="366712"/>
          </a:xfrm>
          <a:prstGeom prst="rect"/>
          <a:noFill/>
          <a:ln>
            <a:noFill/>
          </a:ln>
          <a:effectLst/>
        </p:spPr>
        <p:txBody>
          <a:bodyPr wrap="none">
            <a:spAutoFit/>
          </a:bodyPr>
          <a:p>
            <a:r>
              <a:rPr lang="fa-IR">
                <a:solidFill>
                  <a:srgbClr val="CC3300"/>
                </a:solidFill>
                <a:effectLst>
                  <a:outerShdw algn="tl" blurRad="38100" dir="2700000" dist="38100">
                    <a:srgbClr val="C0C0C0"/>
                  </a:outerShdw>
                </a:effectLst>
                <a:latin typeface="Arial" pitchFamily="34" charset="0"/>
                <a:cs typeface="Roya" pitchFamily="2" charset="-78"/>
              </a:rPr>
              <a:t>استخوانهای ساعد </a:t>
            </a:r>
            <a:r>
              <a:rPr lang="en-US">
                <a:solidFill>
                  <a:srgbClr val="CC3300"/>
                </a:solidFill>
                <a:effectLst>
                  <a:outerShdw algn="tl" blurRad="38100" dir="2700000" dist="38100">
                    <a:srgbClr val="C0C0C0"/>
                  </a:outerShdw>
                </a:effectLst>
                <a:latin typeface="Arial" pitchFamily="34" charset="0"/>
                <a:cs typeface="Roya" pitchFamily="2" charset="-78"/>
              </a:rPr>
              <a:t>Forearm</a:t>
            </a:r>
          </a:p>
        </p:txBody>
      </p:sp>
      <p:pic>
        <p:nvPicPr>
          <p:cNvPr id="2097191" name="Picture 6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2195513" y="1412875"/>
            <a:ext cx="1830387" cy="4935538"/>
          </a:xfrm>
          <a:prstGeom prst="rect"/>
          <a:noFill/>
          <a:ln>
            <a:noFill/>
          </a:ln>
          <a:effectLst/>
        </p:spPr>
      </p:pic>
      <p:sp>
        <p:nvSpPr>
          <p:cNvPr id="1048689" name="Text Box 7"/>
          <p:cNvSpPr txBox="1">
            <a:spLocks noChangeArrowheads="1"/>
          </p:cNvSpPr>
          <p:nvPr/>
        </p:nvSpPr>
        <p:spPr bwMode="auto">
          <a:xfrm>
            <a:off x="5292725" y="2349500"/>
            <a:ext cx="1366838" cy="31432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sz="1400" lang="fa-IR">
                <a:solidFill>
                  <a:srgbClr val="000000"/>
                </a:solidFill>
                <a:effectLst>
                  <a:outerShdw algn="tl" blurRad="38100" dir="2700000" dist="38100">
                    <a:srgbClr val="C0C0C0"/>
                  </a:outerShdw>
                </a:effectLst>
                <a:latin typeface="Arial" pitchFamily="34" charset="0"/>
                <a:cs typeface="Roya" pitchFamily="2" charset="-78"/>
              </a:rPr>
              <a:t>دست راست</a:t>
            </a:r>
            <a:endParaRPr sz="1400" lang="en-US">
              <a:solidFill>
                <a:srgbClr val="000000"/>
              </a:solidFill>
              <a:effectLst>
                <a:outerShdw algn="tl" blurRad="38100" dir="2700000" dist="38100">
                  <a:srgbClr val="C0C0C0"/>
                </a:outerShdw>
              </a:effectLst>
              <a:latin typeface="Arial" pitchFamily="34" charset="0"/>
              <a:cs typeface="Roya" pitchFamily="2" charset="-78"/>
            </a:endParaRPr>
          </a:p>
        </p:txBody>
      </p:sp>
      <p:sp>
        <p:nvSpPr>
          <p:cNvPr id="1048690" name="Text Box 8"/>
          <p:cNvSpPr txBox="1">
            <a:spLocks noChangeArrowheads="1"/>
          </p:cNvSpPr>
          <p:nvPr/>
        </p:nvSpPr>
        <p:spPr bwMode="auto">
          <a:xfrm>
            <a:off x="4067175" y="3068638"/>
            <a:ext cx="862013" cy="284162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sz="1200" lang="fa-IR">
                <a:solidFill>
                  <a:srgbClr val="000000"/>
                </a:solidFill>
                <a:effectLst>
                  <a:outerShdw algn="tl" blurRad="38100" dir="2700000" dist="38100">
                    <a:srgbClr val="C0C0C0"/>
                  </a:outerShdw>
                </a:effectLst>
                <a:latin typeface="Arial" pitchFamily="34" charset="0"/>
                <a:cs typeface="Roya" pitchFamily="2" charset="-78"/>
              </a:rPr>
              <a:t>قرقره ای</a:t>
            </a:r>
            <a:endParaRPr sz="1200" lang="en-US">
              <a:solidFill>
                <a:srgbClr val="000000"/>
              </a:solidFill>
              <a:effectLst>
                <a:outerShdw algn="tl" blurRad="38100" dir="2700000" dist="38100">
                  <a:srgbClr val="C0C0C0"/>
                </a:outerShdw>
              </a:effectLst>
              <a:latin typeface="Arial" pitchFamily="34" charset="0"/>
              <a:cs typeface="Roya" pitchFamily="2" charset="-78"/>
            </a:endParaRPr>
          </a:p>
        </p:txBody>
      </p:sp>
      <p:sp>
        <p:nvSpPr>
          <p:cNvPr id="1048691" name="Text Box 9"/>
          <p:cNvSpPr txBox="1">
            <a:spLocks noChangeArrowheads="1"/>
          </p:cNvSpPr>
          <p:nvPr/>
        </p:nvSpPr>
        <p:spPr bwMode="auto">
          <a:xfrm>
            <a:off x="3779838" y="5157788"/>
            <a:ext cx="862012" cy="284162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sz="1200" lang="fa-IR">
                <a:solidFill>
                  <a:srgbClr val="000000"/>
                </a:solidFill>
                <a:effectLst>
                  <a:outerShdw algn="tl" blurRad="38100" dir="2700000" dist="38100">
                    <a:srgbClr val="C0C0C0"/>
                  </a:outerShdw>
                </a:effectLst>
                <a:latin typeface="Arial" pitchFamily="34" charset="0"/>
                <a:cs typeface="Roya" pitchFamily="2" charset="-78"/>
              </a:rPr>
              <a:t>اولنا يا زيرين</a:t>
            </a:r>
            <a:endParaRPr sz="1200" lang="en-US">
              <a:solidFill>
                <a:srgbClr val="000000"/>
              </a:solidFill>
              <a:effectLst>
                <a:outerShdw algn="tl" blurRad="38100" dir="2700000" dist="38100">
                  <a:srgbClr val="C0C0C0"/>
                </a:outerShdw>
              </a:effectLst>
              <a:latin typeface="Arial" pitchFamily="34" charset="0"/>
              <a:cs typeface="Roya" pitchFamily="2" charset="-78"/>
            </a:endParaRPr>
          </a:p>
        </p:txBody>
      </p:sp>
      <p:sp>
        <p:nvSpPr>
          <p:cNvPr id="1048692" name="Text Box 10"/>
          <p:cNvSpPr txBox="1">
            <a:spLocks noChangeArrowheads="1"/>
          </p:cNvSpPr>
          <p:nvPr/>
        </p:nvSpPr>
        <p:spPr bwMode="auto">
          <a:xfrm>
            <a:off x="971550" y="4005263"/>
            <a:ext cx="862013" cy="46672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sz="1200" lang="fa-IR">
                <a:solidFill>
                  <a:srgbClr val="000000"/>
                </a:solidFill>
                <a:effectLst>
                  <a:outerShdw algn="tl" blurRad="38100" dir="2700000" dist="38100">
                    <a:srgbClr val="C0C0C0"/>
                  </a:outerShdw>
                </a:effectLst>
                <a:latin typeface="Arial" pitchFamily="34" charset="0"/>
                <a:cs typeface="Roya" pitchFamily="2" charset="-78"/>
              </a:rPr>
              <a:t>راديوس يا زبرين</a:t>
            </a:r>
            <a:endParaRPr sz="1200" lang="en-US">
              <a:solidFill>
                <a:srgbClr val="000000"/>
              </a:solidFill>
              <a:effectLst>
                <a:outerShdw algn="tl" blurRad="38100" dir="2700000" dist="38100">
                  <a:srgbClr val="C0C0C0"/>
                </a:outerShdw>
              </a:effectLst>
              <a:latin typeface="Arial" pitchFamily="34" charset="0"/>
              <a:cs typeface="Roya" pitchFamily="2" charset="-78"/>
            </a:endParaRPr>
          </a:p>
        </p:txBody>
      </p:sp>
      <p:sp>
        <p:nvSpPr>
          <p:cNvPr id="1048693" name="Text Box 11"/>
          <p:cNvSpPr txBox="1">
            <a:spLocks noChangeArrowheads="1"/>
          </p:cNvSpPr>
          <p:nvPr/>
        </p:nvSpPr>
        <p:spPr bwMode="auto">
          <a:xfrm>
            <a:off x="1403350" y="2636838"/>
            <a:ext cx="862013" cy="284162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sz="1200" lang="fa-IR">
                <a:solidFill>
                  <a:srgbClr val="000000"/>
                </a:solidFill>
                <a:effectLst>
                  <a:outerShdw algn="tl" blurRad="38100" dir="2700000" dist="38100">
                    <a:srgbClr val="C0C0C0"/>
                  </a:outerShdw>
                </a:effectLst>
                <a:latin typeface="Arial" pitchFamily="34" charset="0"/>
                <a:cs typeface="Roya" pitchFamily="2" charset="-78"/>
              </a:rPr>
              <a:t>سرک</a:t>
            </a:r>
            <a:endParaRPr sz="1200" lang="en-US">
              <a:solidFill>
                <a:srgbClr val="000000"/>
              </a:solidFill>
              <a:effectLst>
                <a:outerShdw algn="tl" blurRad="38100" dir="2700000" dist="38100">
                  <a:srgbClr val="C0C0C0"/>
                </a:outerShdw>
              </a:effectLst>
              <a:latin typeface="Arial" pitchFamily="34" charset="0"/>
              <a:cs typeface="Roya" pitchFamily="2" charset="-78"/>
            </a:endParaRPr>
          </a:p>
        </p:txBody>
      </p:sp>
      <p:sp>
        <p:nvSpPr>
          <p:cNvPr id="1048694" name="Line 12"/>
          <p:cNvSpPr>
            <a:spLocks noChangeShapeType="1"/>
          </p:cNvSpPr>
          <p:nvPr/>
        </p:nvSpPr>
        <p:spPr bwMode="auto">
          <a:xfrm>
            <a:off x="1979613" y="4149725"/>
            <a:ext cx="215900" cy="0"/>
          </a:xfrm>
          <a:prstGeom prst="line"/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p>
            <a:endParaRPr lang="en-US"/>
          </a:p>
        </p:txBody>
      </p:sp>
      <p:sp>
        <p:nvSpPr>
          <p:cNvPr id="1048695" name="Line 13"/>
          <p:cNvSpPr>
            <a:spLocks noChangeShapeType="1"/>
          </p:cNvSpPr>
          <p:nvPr/>
        </p:nvSpPr>
        <p:spPr bwMode="auto">
          <a:xfrm flipH="1" flipV="1">
            <a:off x="3490913" y="4797425"/>
            <a:ext cx="288925" cy="215900"/>
          </a:xfrm>
          <a:prstGeom prst="line"/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p>
            <a:endParaRPr lang="en-US"/>
          </a:p>
        </p:txBody>
      </p:sp>
      <p:sp>
        <p:nvSpPr>
          <p:cNvPr id="1048696" name="Line 14"/>
          <p:cNvSpPr>
            <a:spLocks noChangeShapeType="1"/>
          </p:cNvSpPr>
          <p:nvPr/>
        </p:nvSpPr>
        <p:spPr bwMode="auto">
          <a:xfrm>
            <a:off x="2124075" y="2997200"/>
            <a:ext cx="431800" cy="215900"/>
          </a:xfrm>
          <a:prstGeom prst="line"/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p>
            <a:endParaRPr lang="en-US"/>
          </a:p>
        </p:txBody>
      </p:sp>
      <p:sp>
        <p:nvSpPr>
          <p:cNvPr id="1048697" name="Line 15"/>
          <p:cNvSpPr>
            <a:spLocks noChangeShapeType="1"/>
          </p:cNvSpPr>
          <p:nvPr/>
        </p:nvSpPr>
        <p:spPr bwMode="auto">
          <a:xfrm flipH="1">
            <a:off x="3779838" y="3213100"/>
            <a:ext cx="215900" cy="144463"/>
          </a:xfrm>
          <a:prstGeom prst="line"/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p>
            <a:endParaRPr lang="en-US"/>
          </a:p>
        </p:txBody>
      </p:sp>
      <p:pic>
        <p:nvPicPr>
          <p:cNvPr id="2097192" name="Picture 16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 bwMode="auto">
          <a:xfrm>
            <a:off x="5940425" y="2781300"/>
            <a:ext cx="2800350" cy="3819525"/>
          </a:xfrm>
          <a:prstGeom prst="rect"/>
          <a:noFill/>
          <a:ln>
            <a:noFill/>
          </a:ln>
          <a:effectLst/>
        </p:spPr>
      </p:pic>
      <p:sp>
        <p:nvSpPr>
          <p:cNvPr id="1048698" name="Text Box 17"/>
          <p:cNvSpPr txBox="1">
            <a:spLocks noChangeArrowheads="1"/>
          </p:cNvSpPr>
          <p:nvPr/>
        </p:nvSpPr>
        <p:spPr bwMode="auto">
          <a:xfrm>
            <a:off x="4067175" y="3716338"/>
            <a:ext cx="862013" cy="284162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sz="1200" lang="fa-IR">
                <a:solidFill>
                  <a:srgbClr val="000000"/>
                </a:solidFill>
                <a:effectLst>
                  <a:outerShdw algn="tl" blurRad="38100" dir="2700000" dist="38100">
                    <a:srgbClr val="C0C0C0"/>
                  </a:outerShdw>
                </a:effectLst>
                <a:latin typeface="Arial" pitchFamily="34" charset="0"/>
                <a:cs typeface="Roya" pitchFamily="2" charset="-78"/>
              </a:rPr>
              <a:t>زايده آرنجی</a:t>
            </a:r>
            <a:endParaRPr sz="1200" lang="en-US">
              <a:solidFill>
                <a:srgbClr val="000000"/>
              </a:solidFill>
              <a:effectLst>
                <a:outerShdw algn="tl" blurRad="38100" dir="2700000" dist="38100">
                  <a:srgbClr val="C0C0C0"/>
                </a:outerShdw>
              </a:effectLst>
              <a:latin typeface="Arial" pitchFamily="34" charset="0"/>
              <a:cs typeface="Roya" pitchFamily="2" charset="-78"/>
            </a:endParaRPr>
          </a:p>
        </p:txBody>
      </p:sp>
      <p:sp>
        <p:nvSpPr>
          <p:cNvPr id="1048699" name="Text Box 18"/>
          <p:cNvSpPr txBox="1">
            <a:spLocks noChangeArrowheads="1"/>
          </p:cNvSpPr>
          <p:nvPr/>
        </p:nvSpPr>
        <p:spPr bwMode="auto">
          <a:xfrm>
            <a:off x="3995738" y="4221163"/>
            <a:ext cx="862012" cy="284162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sz="1200" lang="fa-IR">
                <a:solidFill>
                  <a:srgbClr val="000000"/>
                </a:solidFill>
                <a:effectLst>
                  <a:outerShdw algn="tl" blurRad="38100" dir="2700000" dist="38100">
                    <a:srgbClr val="C0C0C0"/>
                  </a:outerShdw>
                </a:effectLst>
                <a:latin typeface="Arial" pitchFamily="34" charset="0"/>
                <a:cs typeface="Roya" pitchFamily="2" charset="-78"/>
              </a:rPr>
              <a:t>زايده منقاری</a:t>
            </a:r>
            <a:endParaRPr sz="1200" lang="en-US">
              <a:solidFill>
                <a:srgbClr val="000000"/>
              </a:solidFill>
              <a:effectLst>
                <a:outerShdw algn="tl" blurRad="38100" dir="2700000" dist="38100">
                  <a:srgbClr val="C0C0C0"/>
                </a:outerShdw>
              </a:effectLst>
              <a:latin typeface="Arial" pitchFamily="34" charset="0"/>
              <a:cs typeface="Roya" pitchFamily="2" charset="-78"/>
            </a:endParaRPr>
          </a:p>
        </p:txBody>
      </p:sp>
      <p:sp>
        <p:nvSpPr>
          <p:cNvPr id="1048700" name="Line 19"/>
          <p:cNvSpPr>
            <a:spLocks noChangeShapeType="1"/>
          </p:cNvSpPr>
          <p:nvPr/>
        </p:nvSpPr>
        <p:spPr bwMode="auto">
          <a:xfrm flipH="1" flipV="1">
            <a:off x="3708400" y="4149725"/>
            <a:ext cx="215900" cy="142875"/>
          </a:xfrm>
          <a:prstGeom prst="line"/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p>
            <a:endParaRPr lang="en-US"/>
          </a:p>
        </p:txBody>
      </p:sp>
      <p:sp>
        <p:nvSpPr>
          <p:cNvPr id="1048701" name="Line 20"/>
          <p:cNvSpPr>
            <a:spLocks noChangeShapeType="1"/>
          </p:cNvSpPr>
          <p:nvPr/>
        </p:nvSpPr>
        <p:spPr bwMode="auto">
          <a:xfrm flipH="1">
            <a:off x="3635375" y="3789363"/>
            <a:ext cx="360363" cy="0"/>
          </a:xfrm>
          <a:prstGeom prst="line"/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p>
            <a:endParaRPr lang="en-US"/>
          </a:p>
        </p:txBody>
      </p:sp>
      <p:pic>
        <p:nvPicPr>
          <p:cNvPr id="2097193" name="Picture 21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3" cstate="print"/>
          <a:srcRect/>
          <a:stretch>
            <a:fillRect/>
          </a:stretch>
        </p:blipFill>
        <p:spPr bwMode="auto">
          <a:xfrm>
            <a:off x="127000" y="57150"/>
            <a:ext cx="411163" cy="1008063"/>
          </a:xfrm>
          <a:prstGeom prst="rect"/>
          <a:noFill/>
          <a:ln>
            <a:noFill/>
          </a:ln>
          <a:effectLst/>
        </p:spPr>
      </p:pic>
    </p:spTree>
  </p:cSld>
  <p:clrMapOvr>
    <a:masterClrMapping/>
  </p:clrMapOvr>
  <p:timing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2" name="Rectangle 2"/>
          <p:cNvSpPr>
            <a:spLocks noChangeArrowheads="1"/>
          </p:cNvSpPr>
          <p:nvPr/>
        </p:nvSpPr>
        <p:spPr bwMode="auto">
          <a:xfrm>
            <a:off x="0" y="6594475"/>
            <a:ext cx="3597275" cy="263525"/>
          </a:xfrm>
          <a:prstGeom prst="rect"/>
          <a:noFill/>
          <a:ln>
            <a:noFill/>
          </a:ln>
          <a:effectLst/>
        </p:spPr>
        <p:txBody>
          <a:bodyPr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b="1" sz="1000" lang="en-US">
                <a:solidFill>
                  <a:srgbClr val="000000"/>
                </a:solidFill>
              </a:rPr>
              <a:t>Dr. Daneshvar – Biomedical Engineering</a:t>
            </a:r>
          </a:p>
        </p:txBody>
      </p:sp>
      <p:pic>
        <p:nvPicPr>
          <p:cNvPr id="2097194" name="Picture 3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4859338" y="2708275"/>
            <a:ext cx="3487737" cy="3494088"/>
          </a:xfrm>
          <a:prstGeom prst="rect"/>
          <a:noFill/>
          <a:ln>
            <a:noFill/>
          </a:ln>
          <a:effectLst/>
        </p:spPr>
      </p:pic>
      <p:sp>
        <p:nvSpPr>
          <p:cNvPr id="1048703" name="Text Box 4"/>
          <p:cNvSpPr txBox="1">
            <a:spLocks noChangeArrowheads="1"/>
          </p:cNvSpPr>
          <p:nvPr/>
        </p:nvSpPr>
        <p:spPr bwMode="auto">
          <a:xfrm>
            <a:off x="1835150" y="620713"/>
            <a:ext cx="5543550" cy="519112"/>
          </a:xfrm>
          <a:prstGeom prst="rect"/>
          <a:noFill/>
          <a:ln>
            <a:noFill/>
          </a:ln>
          <a:effectLst/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b="1" sz="2800" lang="fa-IR">
                <a:solidFill>
                  <a:srgbClr val="000000"/>
                </a:solidFill>
                <a:effectLst>
                  <a:outerShdw algn="tl" blurRad="38100" dir="2700000" dist="38100">
                    <a:srgbClr val="C0C0C0"/>
                  </a:outerShdw>
                </a:effectLst>
                <a:latin typeface="Arial" pitchFamily="34" charset="0"/>
                <a:cs typeface="Roya" pitchFamily="2" charset="-78"/>
              </a:rPr>
              <a:t>اسکلت اندام فوقانی</a:t>
            </a:r>
            <a:endParaRPr b="1" sz="2000" lang="en-US">
              <a:solidFill>
                <a:srgbClr val="000000"/>
              </a:solidFill>
              <a:effectLst>
                <a:outerShdw algn="tl" blurRad="38100" dir="2700000" dist="38100">
                  <a:srgbClr val="C0C0C0"/>
                </a:outerShdw>
              </a:effectLst>
              <a:latin typeface="Arial" pitchFamily="34" charset="0"/>
              <a:cs typeface="Roya" pitchFamily="2" charset="-78"/>
            </a:endParaRPr>
          </a:p>
        </p:txBody>
      </p:sp>
      <p:sp>
        <p:nvSpPr>
          <p:cNvPr id="1048704" name="Line 5"/>
          <p:cNvSpPr>
            <a:spLocks noChangeShapeType="1"/>
          </p:cNvSpPr>
          <p:nvPr/>
        </p:nvSpPr>
        <p:spPr bwMode="auto">
          <a:xfrm>
            <a:off x="1403350" y="1196975"/>
            <a:ext cx="6335713" cy="0"/>
          </a:xfrm>
          <a:prstGeom prst="line"/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p>
            <a:endParaRPr lang="en-US"/>
          </a:p>
        </p:txBody>
      </p:sp>
      <p:sp>
        <p:nvSpPr>
          <p:cNvPr id="1048705" name="Rectangle 6"/>
          <p:cNvSpPr>
            <a:spLocks noChangeArrowheads="1"/>
          </p:cNvSpPr>
          <p:nvPr/>
        </p:nvSpPr>
        <p:spPr bwMode="auto">
          <a:xfrm>
            <a:off x="5148263" y="1484313"/>
            <a:ext cx="2344737" cy="366712"/>
          </a:xfrm>
          <a:prstGeom prst="rect"/>
          <a:noFill/>
          <a:ln>
            <a:noFill/>
          </a:ln>
          <a:effectLst/>
        </p:spPr>
        <p:txBody>
          <a:bodyPr wrap="none">
            <a:spAutoFit/>
          </a:bodyPr>
          <a:p>
            <a:r>
              <a:rPr lang="fa-IR">
                <a:solidFill>
                  <a:srgbClr val="CC3300"/>
                </a:solidFill>
                <a:effectLst>
                  <a:outerShdw algn="tl" blurRad="38100" dir="2700000" dist="38100">
                    <a:srgbClr val="C0C0C0"/>
                  </a:outerShdw>
                </a:effectLst>
                <a:latin typeface="Arial" pitchFamily="34" charset="0"/>
                <a:cs typeface="Roya" pitchFamily="2" charset="-78"/>
              </a:rPr>
              <a:t>استخوانهای ساعد </a:t>
            </a:r>
            <a:r>
              <a:rPr lang="en-US">
                <a:solidFill>
                  <a:srgbClr val="CC3300"/>
                </a:solidFill>
                <a:effectLst>
                  <a:outerShdw algn="tl" blurRad="38100" dir="2700000" dist="38100">
                    <a:srgbClr val="C0C0C0"/>
                  </a:outerShdw>
                </a:effectLst>
                <a:latin typeface="Arial" pitchFamily="34" charset="0"/>
                <a:cs typeface="Roya" pitchFamily="2" charset="-78"/>
              </a:rPr>
              <a:t>Forearm</a:t>
            </a:r>
          </a:p>
        </p:txBody>
      </p:sp>
      <p:sp>
        <p:nvSpPr>
          <p:cNvPr id="1048706" name="Text Box 7"/>
          <p:cNvSpPr txBox="1">
            <a:spLocks noChangeArrowheads="1"/>
          </p:cNvSpPr>
          <p:nvPr/>
        </p:nvSpPr>
        <p:spPr bwMode="auto">
          <a:xfrm>
            <a:off x="6804025" y="2060575"/>
            <a:ext cx="1366838" cy="31432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sz="1400" lang="fa-IR">
                <a:solidFill>
                  <a:srgbClr val="000000"/>
                </a:solidFill>
                <a:effectLst>
                  <a:outerShdw algn="tl" blurRad="38100" dir="2700000" dist="38100">
                    <a:srgbClr val="C0C0C0"/>
                  </a:outerShdw>
                </a:effectLst>
                <a:latin typeface="Arial" pitchFamily="34" charset="0"/>
                <a:cs typeface="Roya" pitchFamily="2" charset="-78"/>
              </a:rPr>
              <a:t>دست راست</a:t>
            </a:r>
            <a:endParaRPr sz="1400" lang="en-US">
              <a:solidFill>
                <a:srgbClr val="000000"/>
              </a:solidFill>
              <a:effectLst>
                <a:outerShdw algn="tl" blurRad="38100" dir="2700000" dist="38100">
                  <a:srgbClr val="C0C0C0"/>
                </a:outerShdw>
              </a:effectLst>
              <a:latin typeface="Arial" pitchFamily="34" charset="0"/>
              <a:cs typeface="Roya" pitchFamily="2" charset="-78"/>
            </a:endParaRPr>
          </a:p>
        </p:txBody>
      </p:sp>
      <p:pic>
        <p:nvPicPr>
          <p:cNvPr id="2097195" name="Picture 8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 bwMode="auto">
          <a:xfrm>
            <a:off x="1835150" y="1700213"/>
            <a:ext cx="1171575" cy="4908550"/>
          </a:xfrm>
          <a:prstGeom prst="rect"/>
          <a:noFill/>
          <a:ln>
            <a:noFill/>
          </a:ln>
          <a:effectLst/>
        </p:spPr>
      </p:pic>
      <p:sp>
        <p:nvSpPr>
          <p:cNvPr id="1048707" name="Text Box 9"/>
          <p:cNvSpPr txBox="1">
            <a:spLocks noChangeArrowheads="1"/>
          </p:cNvSpPr>
          <p:nvPr/>
        </p:nvSpPr>
        <p:spPr bwMode="auto">
          <a:xfrm>
            <a:off x="684213" y="2420938"/>
            <a:ext cx="1077912" cy="31432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sz="1400" lang="fa-IR">
                <a:solidFill>
                  <a:srgbClr val="000000"/>
                </a:solidFill>
                <a:effectLst>
                  <a:outerShdw algn="tl" blurRad="38100" dir="2700000" dist="38100">
                    <a:srgbClr val="C0C0C0"/>
                  </a:outerShdw>
                </a:effectLst>
                <a:latin typeface="Arial" pitchFamily="34" charset="0"/>
                <a:cs typeface="Roya" pitchFamily="2" charset="-78"/>
              </a:rPr>
              <a:t>دست چپ</a:t>
            </a:r>
            <a:endParaRPr sz="1400" lang="en-US">
              <a:solidFill>
                <a:srgbClr val="000000"/>
              </a:solidFill>
              <a:effectLst>
                <a:outerShdw algn="tl" blurRad="38100" dir="2700000" dist="38100">
                  <a:srgbClr val="C0C0C0"/>
                </a:outerShdw>
              </a:effectLst>
              <a:latin typeface="Arial" pitchFamily="34" charset="0"/>
              <a:cs typeface="Roya" pitchFamily="2" charset="-78"/>
            </a:endParaRPr>
          </a:p>
        </p:txBody>
      </p:sp>
      <p:pic>
        <p:nvPicPr>
          <p:cNvPr id="2097196" name="Picture 10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3"/>
          <a:srcRect/>
          <a:stretch>
            <a:fillRect/>
          </a:stretch>
        </p:blipFill>
        <p:spPr bwMode="auto">
          <a:xfrm>
            <a:off x="127000" y="57150"/>
            <a:ext cx="411163" cy="1008063"/>
          </a:xfrm>
          <a:prstGeom prst="rect"/>
          <a:noFill/>
          <a:ln>
            <a:noFill/>
          </a:ln>
          <a:effectLst/>
        </p:spPr>
      </p:pic>
    </p:spTree>
  </p:cSld>
  <p:clrMapOvr>
    <a:masterClrMapping/>
  </p:clrMapOvr>
  <p:timing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8" name="Rectangle 2"/>
          <p:cNvSpPr>
            <a:spLocks noChangeArrowheads="1"/>
          </p:cNvSpPr>
          <p:nvPr/>
        </p:nvSpPr>
        <p:spPr bwMode="auto">
          <a:xfrm>
            <a:off x="0" y="6594475"/>
            <a:ext cx="3597275" cy="263525"/>
          </a:xfrm>
          <a:prstGeom prst="rect"/>
          <a:noFill/>
          <a:ln>
            <a:noFill/>
          </a:ln>
          <a:effectLst/>
        </p:spPr>
        <p:txBody>
          <a:bodyPr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b="1" sz="1000" lang="en-US">
                <a:solidFill>
                  <a:srgbClr val="000000"/>
                </a:solidFill>
              </a:rPr>
              <a:t>Dr. Daneshvar – Biomedical Engineering</a:t>
            </a:r>
          </a:p>
        </p:txBody>
      </p:sp>
      <p:sp>
        <p:nvSpPr>
          <p:cNvPr id="1048709" name="Rectangle 3"/>
          <p:cNvSpPr>
            <a:spLocks noChangeArrowheads="1"/>
          </p:cNvSpPr>
          <p:nvPr/>
        </p:nvSpPr>
        <p:spPr bwMode="auto">
          <a:xfrm>
            <a:off x="5018088" y="1412875"/>
            <a:ext cx="2646362" cy="366713"/>
          </a:xfrm>
          <a:prstGeom prst="rect"/>
          <a:noFill/>
          <a:ln>
            <a:noFill/>
          </a:ln>
          <a:effectLst/>
        </p:spPr>
        <p:txBody>
          <a:bodyPr wrap="none">
            <a:spAutoFit/>
          </a:bodyPr>
          <a:p>
            <a:pPr>
              <a:spcBef>
                <a:spcPct val="50000"/>
              </a:spcBef>
              <a:buFontTx/>
              <a:buChar char="•"/>
            </a:pPr>
            <a:r>
              <a:rPr lang="fa-IR">
                <a:solidFill>
                  <a:srgbClr val="CC3300"/>
                </a:solidFill>
                <a:effectLst>
                  <a:outerShdw algn="tl" blurRad="38100" dir="2700000" dist="38100">
                    <a:srgbClr val="C0C0C0"/>
                  </a:outerShdw>
                </a:effectLst>
                <a:latin typeface="Arial" pitchFamily="34" charset="0"/>
                <a:cs typeface="Roya" pitchFamily="2" charset="-78"/>
              </a:rPr>
              <a:t> استخوانهای مچ دست </a:t>
            </a:r>
            <a:r>
              <a:rPr lang="en-US">
                <a:solidFill>
                  <a:srgbClr val="CC3300"/>
                </a:solidFill>
                <a:effectLst>
                  <a:outerShdw algn="tl" blurRad="38100" dir="2700000" dist="38100">
                    <a:srgbClr val="C0C0C0"/>
                  </a:outerShdw>
                </a:effectLst>
                <a:latin typeface="Arial" pitchFamily="34" charset="0"/>
                <a:cs typeface="Roya" pitchFamily="2" charset="-78"/>
              </a:rPr>
              <a:t>Carpus</a:t>
            </a:r>
          </a:p>
        </p:txBody>
      </p:sp>
      <p:sp>
        <p:nvSpPr>
          <p:cNvPr id="1048710" name="Text Box 4"/>
          <p:cNvSpPr txBox="1">
            <a:spLocks noChangeArrowheads="1"/>
          </p:cNvSpPr>
          <p:nvPr/>
        </p:nvSpPr>
        <p:spPr bwMode="auto">
          <a:xfrm>
            <a:off x="1835150" y="620713"/>
            <a:ext cx="5543550" cy="519112"/>
          </a:xfrm>
          <a:prstGeom prst="rect"/>
          <a:noFill/>
          <a:ln>
            <a:noFill/>
          </a:ln>
          <a:effectLst/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b="1" sz="2800" lang="fa-IR">
                <a:solidFill>
                  <a:srgbClr val="000000"/>
                </a:solidFill>
                <a:effectLst>
                  <a:outerShdw algn="tl" blurRad="38100" dir="2700000" dist="38100">
                    <a:srgbClr val="C0C0C0"/>
                  </a:outerShdw>
                </a:effectLst>
                <a:latin typeface="Arial" pitchFamily="34" charset="0"/>
                <a:cs typeface="Roya" pitchFamily="2" charset="-78"/>
              </a:rPr>
              <a:t>اسکلت اندام فوقانی</a:t>
            </a:r>
            <a:endParaRPr b="1" sz="2000" lang="en-US">
              <a:solidFill>
                <a:srgbClr val="000000"/>
              </a:solidFill>
              <a:effectLst>
                <a:outerShdw algn="tl" blurRad="38100" dir="2700000" dist="38100">
                  <a:srgbClr val="C0C0C0"/>
                </a:outerShdw>
              </a:effectLst>
              <a:latin typeface="Arial" pitchFamily="34" charset="0"/>
              <a:cs typeface="Roya" pitchFamily="2" charset="-78"/>
            </a:endParaRPr>
          </a:p>
        </p:txBody>
      </p:sp>
      <p:sp>
        <p:nvSpPr>
          <p:cNvPr id="1048711" name="Line 5"/>
          <p:cNvSpPr>
            <a:spLocks noChangeShapeType="1"/>
          </p:cNvSpPr>
          <p:nvPr/>
        </p:nvSpPr>
        <p:spPr bwMode="auto">
          <a:xfrm>
            <a:off x="1403350" y="1196975"/>
            <a:ext cx="6335713" cy="0"/>
          </a:xfrm>
          <a:prstGeom prst="line"/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p>
            <a:endParaRPr lang="en-US"/>
          </a:p>
        </p:txBody>
      </p:sp>
      <p:pic>
        <p:nvPicPr>
          <p:cNvPr id="2097197" name="Picture 6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684213" y="1341438"/>
            <a:ext cx="2824162" cy="4586287"/>
          </a:xfrm>
          <a:prstGeom prst="rect"/>
          <a:noFill/>
          <a:ln>
            <a:noFill/>
          </a:ln>
          <a:effectLst/>
        </p:spPr>
      </p:pic>
      <p:sp>
        <p:nvSpPr>
          <p:cNvPr id="1048712" name="Text Box 7"/>
          <p:cNvSpPr txBox="1">
            <a:spLocks noChangeArrowheads="1"/>
          </p:cNvSpPr>
          <p:nvPr/>
        </p:nvSpPr>
        <p:spPr bwMode="auto">
          <a:xfrm>
            <a:off x="7308850" y="1916113"/>
            <a:ext cx="1366838" cy="31432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sz="1400" lang="fa-IR">
                <a:solidFill>
                  <a:srgbClr val="000000"/>
                </a:solidFill>
                <a:effectLst>
                  <a:outerShdw algn="tl" blurRad="38100" dir="2700000" dist="38100">
                    <a:srgbClr val="C0C0C0"/>
                  </a:outerShdw>
                </a:effectLst>
                <a:latin typeface="Arial" pitchFamily="34" charset="0"/>
                <a:cs typeface="Roya" pitchFamily="2" charset="-78"/>
              </a:rPr>
              <a:t>دست راست</a:t>
            </a:r>
            <a:endParaRPr sz="1400" lang="en-US">
              <a:solidFill>
                <a:srgbClr val="000000"/>
              </a:solidFill>
              <a:effectLst>
                <a:outerShdw algn="tl" blurRad="38100" dir="2700000" dist="38100">
                  <a:srgbClr val="C0C0C0"/>
                </a:outerShdw>
              </a:effectLst>
              <a:latin typeface="Arial" pitchFamily="34" charset="0"/>
              <a:cs typeface="Roya" pitchFamily="2" charset="-78"/>
            </a:endParaRPr>
          </a:p>
        </p:txBody>
      </p:sp>
      <p:sp>
        <p:nvSpPr>
          <p:cNvPr id="1048713" name="Line 9"/>
          <p:cNvSpPr>
            <a:spLocks noChangeShapeType="1"/>
          </p:cNvSpPr>
          <p:nvPr/>
        </p:nvSpPr>
        <p:spPr bwMode="auto">
          <a:xfrm>
            <a:off x="1044575" y="1990725"/>
            <a:ext cx="647700" cy="287338"/>
          </a:xfrm>
          <a:prstGeom prst="line"/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p>
            <a:endParaRPr lang="en-US"/>
          </a:p>
        </p:txBody>
      </p:sp>
      <p:sp>
        <p:nvSpPr>
          <p:cNvPr id="1048714" name="Rectangle 10"/>
          <p:cNvSpPr>
            <a:spLocks noChangeArrowheads="1"/>
          </p:cNvSpPr>
          <p:nvPr/>
        </p:nvSpPr>
        <p:spPr bwMode="auto">
          <a:xfrm>
            <a:off x="5219700" y="3141663"/>
            <a:ext cx="3600450" cy="1190625"/>
          </a:xfrm>
          <a:prstGeom prst="rect"/>
          <a:noFill/>
          <a:ln>
            <a:noFill/>
          </a:ln>
          <a:effectLst/>
        </p:spPr>
        <p:txBody>
          <a:bodyPr>
            <a:spAutoFit/>
          </a:bodyPr>
          <a:p>
            <a:pPr>
              <a:buFontTx/>
              <a:buChar char="•"/>
            </a:pPr>
            <a:r>
              <a:rPr lang="fa-IR">
                <a:solidFill>
                  <a:srgbClr val="CC3300"/>
                </a:solidFill>
                <a:effectLst>
                  <a:outerShdw algn="tl" blurRad="38100" dir="2700000" dist="38100">
                    <a:srgbClr val="C0C0C0"/>
                  </a:outerShdw>
                </a:effectLst>
                <a:latin typeface="Arial" pitchFamily="34" charset="0"/>
                <a:cs typeface="Roya" pitchFamily="2" charset="-78"/>
              </a:rPr>
              <a:t> استخوانهای کف دست </a:t>
            </a:r>
            <a:r>
              <a:rPr lang="en-US">
                <a:solidFill>
                  <a:srgbClr val="CC3300"/>
                </a:solidFill>
                <a:effectLst>
                  <a:outerShdw algn="tl" blurRad="38100" dir="2700000" dist="38100">
                    <a:srgbClr val="C0C0C0"/>
                  </a:outerShdw>
                </a:effectLst>
                <a:latin typeface="Arial" pitchFamily="34" charset="0"/>
                <a:cs typeface="Roya" pitchFamily="2" charset="-78"/>
              </a:rPr>
              <a:t>Meta Carpus</a:t>
            </a:r>
            <a:endParaRPr lang="fa-IR">
              <a:solidFill>
                <a:srgbClr val="CC3300"/>
              </a:solidFill>
              <a:effectLst>
                <a:outerShdw algn="tl" blurRad="38100" dir="2700000" dist="38100">
                  <a:srgbClr val="C0C0C0"/>
                </a:outerShdw>
              </a:effectLst>
              <a:latin typeface="Arial" pitchFamily="34" charset="0"/>
              <a:cs typeface="Roya" pitchFamily="2" charset="-78"/>
            </a:endParaRPr>
          </a:p>
          <a:p>
            <a:endParaRPr lang="fa-IR">
              <a:solidFill>
                <a:srgbClr val="CC3300"/>
              </a:solidFill>
              <a:effectLst>
                <a:outerShdw algn="tl" blurRad="38100" dir="2700000" dist="38100">
                  <a:srgbClr val="C0C0C0"/>
                </a:outerShdw>
              </a:effectLst>
              <a:latin typeface="Arial" pitchFamily="34" charset="0"/>
              <a:cs typeface="Roya" pitchFamily="2" charset="-78"/>
            </a:endParaRPr>
          </a:p>
          <a:p>
            <a:pPr>
              <a:buFontTx/>
              <a:buChar char="•"/>
            </a:pPr>
            <a:r>
              <a:rPr lang="en-US">
                <a:solidFill>
                  <a:srgbClr val="CC3300"/>
                </a:solidFill>
                <a:effectLst>
                  <a:outerShdw algn="tl" blurRad="38100" dir="2700000" dist="38100">
                    <a:srgbClr val="C0C0C0"/>
                  </a:outerShdw>
                </a:effectLst>
                <a:latin typeface="Arial" pitchFamily="34" charset="0"/>
                <a:cs typeface="Roya" pitchFamily="2" charset="-78"/>
              </a:rPr>
              <a:t> </a:t>
            </a:r>
            <a:r>
              <a:rPr lang="fa-IR">
                <a:solidFill>
                  <a:srgbClr val="CC3300"/>
                </a:solidFill>
                <a:effectLst>
                  <a:outerShdw algn="tl" blurRad="38100" dir="2700000" dist="38100">
                    <a:srgbClr val="C0C0C0"/>
                  </a:outerShdw>
                </a:effectLst>
                <a:latin typeface="Arial" pitchFamily="34" charset="0"/>
                <a:cs typeface="Roya" pitchFamily="2" charset="-78"/>
              </a:rPr>
              <a:t>استخوانهای انگشتان </a:t>
            </a:r>
            <a:r>
              <a:rPr lang="en-US">
                <a:solidFill>
                  <a:srgbClr val="CC3300"/>
                </a:solidFill>
                <a:effectLst>
                  <a:outerShdw algn="tl" blurRad="38100" dir="2700000" dist="38100">
                    <a:srgbClr val="C0C0C0"/>
                  </a:outerShdw>
                </a:effectLst>
                <a:latin typeface="Arial" pitchFamily="34" charset="0"/>
                <a:cs typeface="Roya" pitchFamily="2" charset="-78"/>
              </a:rPr>
              <a:t>Phalanx</a:t>
            </a:r>
            <a:endParaRPr lang="fa-IR">
              <a:solidFill>
                <a:srgbClr val="CC3300"/>
              </a:solidFill>
              <a:effectLst>
                <a:outerShdw algn="tl" blurRad="38100" dir="2700000" dist="38100">
                  <a:srgbClr val="C0C0C0"/>
                </a:outerShdw>
              </a:effectLst>
              <a:latin typeface="Arial" pitchFamily="34" charset="0"/>
              <a:cs typeface="Roya" pitchFamily="2" charset="-78"/>
            </a:endParaRPr>
          </a:p>
          <a:p>
            <a:endParaRPr lang="en-US">
              <a:solidFill>
                <a:srgbClr val="CC3300"/>
              </a:solidFill>
              <a:effectLst>
                <a:outerShdw algn="tl" blurRad="38100" dir="2700000" dist="38100">
                  <a:srgbClr val="C0C0C0"/>
                </a:outerShdw>
              </a:effectLst>
              <a:latin typeface="Arial" pitchFamily="34" charset="0"/>
              <a:cs typeface="Roya" pitchFamily="2" charset="-78"/>
            </a:endParaRPr>
          </a:p>
        </p:txBody>
      </p:sp>
      <p:pic>
        <p:nvPicPr>
          <p:cNvPr id="2097198" name="Picture 11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 bwMode="auto">
          <a:xfrm>
            <a:off x="127000" y="57150"/>
            <a:ext cx="411163" cy="1008063"/>
          </a:xfrm>
          <a:prstGeom prst="rect"/>
          <a:noFill/>
          <a:ln>
            <a:noFill/>
          </a:ln>
          <a:effectLst/>
        </p:spPr>
      </p:pic>
      <p:pic>
        <p:nvPicPr>
          <p:cNvPr id="2097199" name="Picture 1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3"/>
          <a:srcRect/>
          <a:stretch>
            <a:fillRect/>
          </a:stretch>
        </p:blipFill>
        <p:spPr bwMode="auto">
          <a:xfrm>
            <a:off x="3851275" y="3500438"/>
            <a:ext cx="2085975" cy="3089275"/>
          </a:xfrm>
          <a:prstGeom prst="rect"/>
          <a:noFill/>
          <a:ln>
            <a:noFill/>
          </a:ln>
          <a:effectLst/>
        </p:spPr>
      </p:pic>
    </p:spTree>
  </p:cSld>
  <p:clrMapOvr>
    <a:masterClrMapping/>
  </p:clrMapOvr>
  <p:timing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5" name="Rectangle 2"/>
          <p:cNvSpPr>
            <a:spLocks noChangeArrowheads="1"/>
          </p:cNvSpPr>
          <p:nvPr/>
        </p:nvSpPr>
        <p:spPr bwMode="auto">
          <a:xfrm>
            <a:off x="0" y="6594475"/>
            <a:ext cx="3597275" cy="263525"/>
          </a:xfrm>
          <a:prstGeom prst="rect"/>
          <a:noFill/>
          <a:ln>
            <a:noFill/>
          </a:ln>
          <a:effectLst/>
        </p:spPr>
        <p:txBody>
          <a:bodyPr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b="1" sz="1000" lang="en-US">
                <a:solidFill>
                  <a:srgbClr val="000000"/>
                </a:solidFill>
              </a:rPr>
              <a:t>Dr. Daneshvar – Biomedical Engineering</a:t>
            </a:r>
          </a:p>
        </p:txBody>
      </p:sp>
      <p:sp>
        <p:nvSpPr>
          <p:cNvPr id="1048716" name="Text Box 3"/>
          <p:cNvSpPr txBox="1">
            <a:spLocks noChangeArrowheads="1"/>
          </p:cNvSpPr>
          <p:nvPr/>
        </p:nvSpPr>
        <p:spPr bwMode="auto">
          <a:xfrm>
            <a:off x="1835150" y="620713"/>
            <a:ext cx="5543550" cy="519112"/>
          </a:xfrm>
          <a:prstGeom prst="rect"/>
          <a:noFill/>
          <a:ln>
            <a:noFill/>
          </a:ln>
          <a:effectLst/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b="1" sz="2800" lang="fa-IR">
                <a:solidFill>
                  <a:srgbClr val="000000"/>
                </a:solidFill>
                <a:effectLst>
                  <a:outerShdw algn="tl" blurRad="38100" dir="2700000" dist="38100">
                    <a:srgbClr val="C0C0C0"/>
                  </a:outerShdw>
                </a:effectLst>
                <a:latin typeface="Arial" pitchFamily="34" charset="0"/>
                <a:cs typeface="Roya" pitchFamily="2" charset="-78"/>
              </a:rPr>
              <a:t>اسکلت اندام تحتانی</a:t>
            </a:r>
            <a:endParaRPr b="1" sz="2000" lang="en-US">
              <a:solidFill>
                <a:srgbClr val="000000"/>
              </a:solidFill>
              <a:effectLst>
                <a:outerShdw algn="tl" blurRad="38100" dir="2700000" dist="38100">
                  <a:srgbClr val="C0C0C0"/>
                </a:outerShdw>
              </a:effectLst>
              <a:latin typeface="Arial" pitchFamily="34" charset="0"/>
              <a:cs typeface="Roya" pitchFamily="2" charset="-78"/>
            </a:endParaRPr>
          </a:p>
        </p:txBody>
      </p:sp>
      <p:sp>
        <p:nvSpPr>
          <p:cNvPr id="1048717" name="Line 4"/>
          <p:cNvSpPr>
            <a:spLocks noChangeShapeType="1"/>
          </p:cNvSpPr>
          <p:nvPr/>
        </p:nvSpPr>
        <p:spPr bwMode="auto">
          <a:xfrm>
            <a:off x="1403350" y="1196975"/>
            <a:ext cx="6335713" cy="0"/>
          </a:xfrm>
          <a:prstGeom prst="line"/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p>
            <a:endParaRPr lang="en-US"/>
          </a:p>
        </p:txBody>
      </p:sp>
      <p:pic>
        <p:nvPicPr>
          <p:cNvPr id="2097200" name="Picture 5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1763713" y="1628775"/>
            <a:ext cx="1108075" cy="4867275"/>
          </a:xfrm>
          <a:prstGeom prst="rect"/>
          <a:noFill/>
          <a:ln>
            <a:noFill/>
          </a:ln>
          <a:effectLst/>
        </p:spPr>
      </p:pic>
      <p:pic>
        <p:nvPicPr>
          <p:cNvPr id="2097201" name="Picture 6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250825" y="115888"/>
            <a:ext cx="273050" cy="1195387"/>
          </a:xfrm>
          <a:prstGeom prst="rect"/>
          <a:noFill/>
          <a:ln>
            <a:noFill/>
          </a:ln>
          <a:effectLst/>
        </p:spPr>
      </p:pic>
      <p:sp>
        <p:nvSpPr>
          <p:cNvPr id="1048718" name="Text Box 7"/>
          <p:cNvSpPr txBox="1">
            <a:spLocks noChangeArrowheads="1"/>
          </p:cNvSpPr>
          <p:nvPr/>
        </p:nvSpPr>
        <p:spPr bwMode="auto">
          <a:xfrm>
            <a:off x="3492500" y="1484313"/>
            <a:ext cx="4967288" cy="2682875"/>
          </a:xfrm>
          <a:prstGeom prst="rect"/>
          <a:noFill/>
          <a:ln>
            <a:noFill/>
          </a:ln>
          <a:effectLst/>
        </p:spPr>
        <p:txBody>
          <a:bodyPr>
            <a:spAutoFit/>
          </a:bodyPr>
          <a:p>
            <a:pPr>
              <a:spcBef>
                <a:spcPct val="50000"/>
              </a:spcBef>
              <a:buFontTx/>
              <a:buChar char="•"/>
            </a:pPr>
            <a:r>
              <a:rPr sz="2000" lang="fa-IR">
                <a:solidFill>
                  <a:srgbClr val="000000"/>
                </a:solidFill>
                <a:effectLst>
                  <a:outerShdw algn="tl" blurRad="38100" dir="2700000" dist="38100">
                    <a:srgbClr val="C0C0C0"/>
                  </a:outerShdw>
                </a:effectLst>
                <a:latin typeface="Arial" pitchFamily="34" charset="0"/>
                <a:cs typeface="Roya" pitchFamily="2" charset="-78"/>
              </a:rPr>
              <a:t> استخوان لگن </a:t>
            </a:r>
            <a:r>
              <a:rPr sz="1600" lang="en-US">
                <a:solidFill>
                  <a:srgbClr val="000000"/>
                </a:solidFill>
                <a:effectLst>
                  <a:outerShdw algn="tl" blurRad="38100" dir="2700000" dist="38100">
                    <a:srgbClr val="C0C0C0"/>
                  </a:outerShdw>
                </a:effectLst>
                <a:latin typeface="Arial" pitchFamily="34" charset="0"/>
                <a:cs typeface="Roya" pitchFamily="2" charset="-78"/>
              </a:rPr>
              <a:t>Hip</a:t>
            </a:r>
            <a:endParaRPr sz="1600" lang="fa-IR">
              <a:solidFill>
                <a:srgbClr val="000000"/>
              </a:solidFill>
              <a:effectLst>
                <a:outerShdw algn="tl" blurRad="38100" dir="2700000" dist="38100">
                  <a:srgbClr val="C0C0C0"/>
                </a:outerShdw>
              </a:effectLst>
              <a:latin typeface="Arial" pitchFamily="34" charset="0"/>
              <a:cs typeface="Roya" pitchFamily="2" charset="-78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sz="2000" lang="fa-IR">
                <a:solidFill>
                  <a:srgbClr val="000000"/>
                </a:solidFill>
                <a:effectLst>
                  <a:outerShdw algn="tl" blurRad="38100" dir="2700000" dist="38100">
                    <a:srgbClr val="C0C0C0"/>
                  </a:outerShdw>
                </a:effectLst>
                <a:latin typeface="Arial" pitchFamily="34" charset="0"/>
                <a:cs typeface="Roya" pitchFamily="2" charset="-78"/>
              </a:rPr>
              <a:t> استخوان ران </a:t>
            </a:r>
            <a:r>
              <a:rPr sz="1600" lang="en-US">
                <a:solidFill>
                  <a:srgbClr val="000000"/>
                </a:solidFill>
                <a:effectLst>
                  <a:outerShdw algn="tl" blurRad="38100" dir="2700000" dist="38100">
                    <a:srgbClr val="C0C0C0"/>
                  </a:outerShdw>
                </a:effectLst>
                <a:latin typeface="Arial" pitchFamily="34" charset="0"/>
                <a:cs typeface="Roya" pitchFamily="2" charset="-78"/>
              </a:rPr>
              <a:t>Femur</a:t>
            </a:r>
            <a:endParaRPr sz="1600" lang="fa-IR">
              <a:solidFill>
                <a:srgbClr val="000000"/>
              </a:solidFill>
              <a:effectLst>
                <a:outerShdw algn="tl" blurRad="38100" dir="2700000" dist="38100">
                  <a:srgbClr val="C0C0C0"/>
                </a:outerShdw>
              </a:effectLst>
              <a:latin typeface="Arial" pitchFamily="34" charset="0"/>
              <a:cs typeface="Roya" pitchFamily="2" charset="-78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sz="2000" lang="fa-IR">
                <a:solidFill>
                  <a:srgbClr val="000000"/>
                </a:solidFill>
                <a:effectLst>
                  <a:outerShdw algn="tl" blurRad="38100" dir="2700000" dist="38100">
                    <a:srgbClr val="C0C0C0"/>
                  </a:outerShdw>
                </a:effectLst>
                <a:latin typeface="Arial" pitchFamily="34" charset="0"/>
                <a:cs typeface="Roya" pitchFamily="2" charset="-78"/>
              </a:rPr>
              <a:t>استخوانهای ساق: درشت نی </a:t>
            </a:r>
            <a:r>
              <a:rPr sz="1600" lang="en-US">
                <a:solidFill>
                  <a:srgbClr val="000000"/>
                </a:solidFill>
                <a:effectLst>
                  <a:outerShdw algn="tl" blurRad="38100" dir="2700000" dist="38100">
                    <a:srgbClr val="C0C0C0"/>
                  </a:outerShdw>
                </a:effectLst>
                <a:latin typeface="Arial" pitchFamily="34" charset="0"/>
                <a:cs typeface="Roya" pitchFamily="2" charset="-78"/>
              </a:rPr>
              <a:t>Tibia</a:t>
            </a:r>
            <a:r>
              <a:rPr sz="2000" lang="fa-IR">
                <a:solidFill>
                  <a:srgbClr val="000000"/>
                </a:solidFill>
                <a:effectLst>
                  <a:outerShdw algn="tl" blurRad="38100" dir="2700000" dist="38100">
                    <a:srgbClr val="C0C0C0"/>
                  </a:outerShdw>
                </a:effectLst>
                <a:latin typeface="Arial" pitchFamily="34" charset="0"/>
                <a:cs typeface="Roya" pitchFamily="2" charset="-78"/>
              </a:rPr>
              <a:t> و نازک نی </a:t>
            </a:r>
            <a:r>
              <a:rPr sz="1600" lang="en-US">
                <a:solidFill>
                  <a:srgbClr val="000000"/>
                </a:solidFill>
                <a:effectLst>
                  <a:outerShdw algn="tl" blurRad="38100" dir="2700000" dist="38100">
                    <a:srgbClr val="C0C0C0"/>
                  </a:outerShdw>
                </a:effectLst>
                <a:latin typeface="Arial" pitchFamily="34" charset="0"/>
                <a:cs typeface="Roya" pitchFamily="2" charset="-78"/>
              </a:rPr>
              <a:t>Fibula</a:t>
            </a:r>
            <a:endParaRPr sz="1600" lang="fa-IR">
              <a:solidFill>
                <a:srgbClr val="000000"/>
              </a:solidFill>
              <a:effectLst>
                <a:outerShdw algn="tl" blurRad="38100" dir="2700000" dist="38100">
                  <a:srgbClr val="C0C0C0"/>
                </a:outerShdw>
              </a:effectLst>
              <a:latin typeface="Arial" pitchFamily="34" charset="0"/>
              <a:cs typeface="Roya" pitchFamily="2" charset="-78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sz="2000" lang="fa-IR">
                <a:solidFill>
                  <a:srgbClr val="000000"/>
                </a:solidFill>
                <a:effectLst>
                  <a:outerShdw algn="tl" blurRad="38100" dir="2700000" dist="38100">
                    <a:srgbClr val="C0C0C0"/>
                  </a:outerShdw>
                </a:effectLst>
                <a:latin typeface="Arial" pitchFamily="34" charset="0"/>
                <a:cs typeface="Roya" pitchFamily="2" charset="-78"/>
              </a:rPr>
              <a:t> استخوانهای مچ پا </a:t>
            </a:r>
            <a:r>
              <a:rPr sz="2000" lang="en-US">
                <a:solidFill>
                  <a:srgbClr val="000000"/>
                </a:solidFill>
                <a:effectLst>
                  <a:outerShdw algn="tl" blurRad="38100" dir="2700000" dist="38100">
                    <a:srgbClr val="C0C0C0"/>
                  </a:outerShdw>
                </a:effectLst>
                <a:latin typeface="Arial" pitchFamily="34" charset="0"/>
                <a:cs typeface="Roya" pitchFamily="2" charset="-78"/>
              </a:rPr>
              <a:t>Tarsus</a:t>
            </a:r>
            <a:endParaRPr sz="1600" lang="en-US">
              <a:solidFill>
                <a:srgbClr val="000000"/>
              </a:solidFill>
              <a:effectLst>
                <a:outerShdw algn="tl" blurRad="38100" dir="2700000" dist="38100">
                  <a:srgbClr val="C0C0C0"/>
                </a:outerShdw>
              </a:effectLst>
              <a:latin typeface="Arial" pitchFamily="34" charset="0"/>
              <a:cs typeface="Roya" pitchFamily="2" charset="-78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sz="2000" lang="en-US">
                <a:solidFill>
                  <a:srgbClr val="000000"/>
                </a:solidFill>
                <a:effectLst>
                  <a:outerShdw algn="tl" blurRad="38100" dir="2700000" dist="38100">
                    <a:srgbClr val="C0C0C0"/>
                  </a:outerShdw>
                </a:effectLst>
                <a:latin typeface="Arial" pitchFamily="34" charset="0"/>
                <a:cs typeface="Roya" pitchFamily="2" charset="-78"/>
              </a:rPr>
              <a:t> </a:t>
            </a:r>
            <a:r>
              <a:rPr sz="2000" lang="fa-IR">
                <a:solidFill>
                  <a:srgbClr val="000000"/>
                </a:solidFill>
                <a:effectLst>
                  <a:outerShdw algn="tl" blurRad="38100" dir="2700000" dist="38100">
                    <a:srgbClr val="C0C0C0"/>
                  </a:outerShdw>
                </a:effectLst>
                <a:latin typeface="Arial" pitchFamily="34" charset="0"/>
                <a:cs typeface="Roya" pitchFamily="2" charset="-78"/>
              </a:rPr>
              <a:t>استخوانهای کف پا </a:t>
            </a:r>
            <a:r>
              <a:rPr sz="1600" lang="en-US">
                <a:solidFill>
                  <a:srgbClr val="000000"/>
                </a:solidFill>
                <a:effectLst>
                  <a:outerShdw algn="tl" blurRad="38100" dir="2700000" dist="38100">
                    <a:srgbClr val="C0C0C0"/>
                  </a:outerShdw>
                </a:effectLst>
                <a:latin typeface="Arial" pitchFamily="34" charset="0"/>
                <a:cs typeface="Roya" pitchFamily="2" charset="-78"/>
              </a:rPr>
              <a:t>Meta tarsus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sz="2000" lang="en-US">
                <a:solidFill>
                  <a:srgbClr val="000000"/>
                </a:solidFill>
                <a:effectLst>
                  <a:outerShdw algn="tl" blurRad="38100" dir="2700000" dist="38100">
                    <a:srgbClr val="C0C0C0"/>
                  </a:outerShdw>
                </a:effectLst>
                <a:latin typeface="Arial" pitchFamily="34" charset="0"/>
                <a:cs typeface="Roya" pitchFamily="2" charset="-78"/>
              </a:rPr>
              <a:t> </a:t>
            </a:r>
            <a:r>
              <a:rPr sz="2000" lang="fa-IR">
                <a:solidFill>
                  <a:srgbClr val="000000"/>
                </a:solidFill>
                <a:effectLst>
                  <a:outerShdw algn="tl" blurRad="38100" dir="2700000" dist="38100">
                    <a:srgbClr val="C0C0C0"/>
                  </a:outerShdw>
                </a:effectLst>
                <a:latin typeface="Arial" pitchFamily="34" charset="0"/>
                <a:cs typeface="Roya" pitchFamily="2" charset="-78"/>
              </a:rPr>
              <a:t> استخوانهای انگشتان </a:t>
            </a:r>
            <a:r>
              <a:rPr sz="1600" lang="en-US">
                <a:solidFill>
                  <a:srgbClr val="000000"/>
                </a:solidFill>
                <a:effectLst>
                  <a:outerShdw algn="tl" blurRad="38100" dir="2700000" dist="38100">
                    <a:srgbClr val="C0C0C0"/>
                  </a:outerShdw>
                </a:effectLst>
                <a:latin typeface="Arial" pitchFamily="34" charset="0"/>
                <a:cs typeface="Roya" pitchFamily="2" charset="-78"/>
              </a:rPr>
              <a:t>Digitis</a:t>
            </a:r>
          </a:p>
        </p:txBody>
      </p:sp>
    </p:spTree>
  </p:cSld>
  <p:clrMapOvr>
    <a:masterClrMapping/>
  </p:clrMapOvr>
  <p:timing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9" name="Rectangle 2"/>
          <p:cNvSpPr>
            <a:spLocks noChangeArrowheads="1"/>
          </p:cNvSpPr>
          <p:nvPr/>
        </p:nvSpPr>
        <p:spPr bwMode="auto">
          <a:xfrm>
            <a:off x="0" y="6594475"/>
            <a:ext cx="3597275" cy="263525"/>
          </a:xfrm>
          <a:prstGeom prst="rect"/>
          <a:noFill/>
          <a:ln>
            <a:noFill/>
          </a:ln>
          <a:effectLst/>
        </p:spPr>
        <p:txBody>
          <a:bodyPr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b="1" sz="1000" lang="en-US">
                <a:solidFill>
                  <a:srgbClr val="000000"/>
                </a:solidFill>
              </a:rPr>
              <a:t>Dr. Daneshvar – Biomedical Engineering</a:t>
            </a:r>
          </a:p>
        </p:txBody>
      </p:sp>
      <p:sp>
        <p:nvSpPr>
          <p:cNvPr id="1048720" name="Text Box 3"/>
          <p:cNvSpPr txBox="1">
            <a:spLocks noChangeArrowheads="1"/>
          </p:cNvSpPr>
          <p:nvPr/>
        </p:nvSpPr>
        <p:spPr bwMode="auto">
          <a:xfrm>
            <a:off x="1835150" y="620713"/>
            <a:ext cx="5543550" cy="519112"/>
          </a:xfrm>
          <a:prstGeom prst="rect"/>
          <a:noFill/>
          <a:ln>
            <a:noFill/>
          </a:ln>
          <a:effectLst/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b="1" sz="2800" lang="fa-IR">
                <a:solidFill>
                  <a:srgbClr val="000000"/>
                </a:solidFill>
                <a:effectLst>
                  <a:outerShdw algn="tl" blurRad="38100" dir="2700000" dist="38100">
                    <a:srgbClr val="C0C0C0"/>
                  </a:outerShdw>
                </a:effectLst>
                <a:latin typeface="Arial" pitchFamily="34" charset="0"/>
                <a:cs typeface="Roya" pitchFamily="2" charset="-78"/>
              </a:rPr>
              <a:t>اسکلت اندام تحتانی</a:t>
            </a:r>
            <a:endParaRPr b="1" sz="2000" lang="en-US">
              <a:solidFill>
                <a:srgbClr val="000000"/>
              </a:solidFill>
              <a:effectLst>
                <a:outerShdw algn="tl" blurRad="38100" dir="2700000" dist="38100">
                  <a:srgbClr val="C0C0C0"/>
                </a:outerShdw>
              </a:effectLst>
              <a:latin typeface="Arial" pitchFamily="34" charset="0"/>
              <a:cs typeface="Roya" pitchFamily="2" charset="-78"/>
            </a:endParaRPr>
          </a:p>
        </p:txBody>
      </p:sp>
      <p:sp>
        <p:nvSpPr>
          <p:cNvPr id="1048721" name="Line 4"/>
          <p:cNvSpPr>
            <a:spLocks noChangeShapeType="1"/>
          </p:cNvSpPr>
          <p:nvPr/>
        </p:nvSpPr>
        <p:spPr bwMode="auto">
          <a:xfrm>
            <a:off x="1403350" y="1196975"/>
            <a:ext cx="6335713" cy="0"/>
          </a:xfrm>
          <a:prstGeom prst="line"/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p>
            <a:endParaRPr lang="en-US"/>
          </a:p>
        </p:txBody>
      </p:sp>
      <p:pic>
        <p:nvPicPr>
          <p:cNvPr id="2097202" name="Picture 5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250825" y="115888"/>
            <a:ext cx="273050" cy="1195387"/>
          </a:xfrm>
          <a:prstGeom prst="rect"/>
          <a:noFill/>
          <a:ln>
            <a:noFill/>
          </a:ln>
          <a:effectLst/>
        </p:spPr>
      </p:pic>
      <p:pic>
        <p:nvPicPr>
          <p:cNvPr id="2097203" name="Picture 6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 bwMode="auto">
          <a:xfrm>
            <a:off x="900113" y="2420938"/>
            <a:ext cx="4622800" cy="2968625"/>
          </a:xfrm>
          <a:prstGeom prst="rect"/>
          <a:noFill/>
          <a:ln>
            <a:noFill/>
          </a:ln>
          <a:effectLst/>
        </p:spPr>
      </p:pic>
      <p:sp>
        <p:nvSpPr>
          <p:cNvPr id="1048722" name="Rectangle 7"/>
          <p:cNvSpPr>
            <a:spLocks noChangeArrowheads="1"/>
          </p:cNvSpPr>
          <p:nvPr/>
        </p:nvSpPr>
        <p:spPr bwMode="auto">
          <a:xfrm>
            <a:off x="6002338" y="1460500"/>
            <a:ext cx="1639887" cy="366713"/>
          </a:xfrm>
          <a:prstGeom prst="rect"/>
          <a:noFill/>
          <a:ln>
            <a:noFill/>
          </a:ln>
          <a:effectLst/>
        </p:spPr>
        <p:txBody>
          <a:bodyPr wrap="none">
            <a:spAutoFit/>
          </a:bodyPr>
          <a:p>
            <a:pPr>
              <a:spcBef>
                <a:spcPct val="50000"/>
              </a:spcBef>
              <a:buFontTx/>
              <a:buChar char="•"/>
            </a:pPr>
            <a:r>
              <a:rPr lang="fa-IR">
                <a:solidFill>
                  <a:srgbClr val="CC3300"/>
                </a:solidFill>
                <a:effectLst>
                  <a:outerShdw algn="tl" blurRad="38100" dir="2700000" dist="38100">
                    <a:srgbClr val="C0C0C0"/>
                  </a:outerShdw>
                </a:effectLst>
                <a:latin typeface="Arial" pitchFamily="34" charset="0"/>
                <a:cs typeface="Roya" pitchFamily="2" charset="-78"/>
              </a:rPr>
              <a:t> استخوان لگن </a:t>
            </a:r>
            <a:r>
              <a:rPr lang="en-US">
                <a:solidFill>
                  <a:srgbClr val="CC3300"/>
                </a:solidFill>
                <a:effectLst>
                  <a:outerShdw algn="tl" blurRad="38100" dir="2700000" dist="38100">
                    <a:srgbClr val="C0C0C0"/>
                  </a:outerShdw>
                </a:effectLst>
                <a:latin typeface="Arial" pitchFamily="34" charset="0"/>
                <a:cs typeface="Roya" pitchFamily="2" charset="-78"/>
              </a:rPr>
              <a:t>Hip</a:t>
            </a:r>
            <a:endParaRPr lang="fa-IR">
              <a:solidFill>
                <a:srgbClr val="CC3300"/>
              </a:solidFill>
              <a:effectLst>
                <a:outerShdw algn="tl" blurRad="38100" dir="2700000" dist="38100">
                  <a:srgbClr val="C0C0C0"/>
                </a:outerShdw>
              </a:effectLst>
              <a:latin typeface="Arial" pitchFamily="34" charset="0"/>
              <a:cs typeface="Roya" pitchFamily="2" charset="-78"/>
            </a:endParaRPr>
          </a:p>
        </p:txBody>
      </p:sp>
      <p:pic>
        <p:nvPicPr>
          <p:cNvPr id="2097204" name="Picture 8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3"/>
          <a:srcRect/>
          <a:stretch>
            <a:fillRect/>
          </a:stretch>
        </p:blipFill>
        <p:spPr bwMode="auto">
          <a:xfrm>
            <a:off x="6084888" y="2276475"/>
            <a:ext cx="2476500" cy="3810000"/>
          </a:xfrm>
          <a:prstGeom prst="rect"/>
          <a:noFill/>
          <a:ln>
            <a:noFill/>
          </a:ln>
          <a:effectLst/>
        </p:spPr>
      </p:pic>
      <p:sp>
        <p:nvSpPr>
          <p:cNvPr id="1048723" name="Text Box 9"/>
          <p:cNvSpPr txBox="1">
            <a:spLocks noChangeArrowheads="1"/>
          </p:cNvSpPr>
          <p:nvPr/>
        </p:nvSpPr>
        <p:spPr bwMode="auto">
          <a:xfrm>
            <a:off x="7667625" y="1916113"/>
            <a:ext cx="1008063" cy="31432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sz="1400" lang="fa-IR">
                <a:solidFill>
                  <a:srgbClr val="000000"/>
                </a:solidFill>
                <a:effectLst>
                  <a:outerShdw algn="tl" blurRad="38100" dir="2700000" dist="38100">
                    <a:srgbClr val="C0C0C0"/>
                  </a:outerShdw>
                </a:effectLst>
                <a:latin typeface="Arial" pitchFamily="34" charset="0"/>
                <a:cs typeface="Roya" pitchFamily="2" charset="-78"/>
              </a:rPr>
              <a:t>پای راست</a:t>
            </a:r>
            <a:endParaRPr sz="1400" lang="en-US">
              <a:solidFill>
                <a:srgbClr val="000000"/>
              </a:solidFill>
              <a:effectLst>
                <a:outerShdw algn="tl" blurRad="38100" dir="2700000" dist="38100">
                  <a:srgbClr val="C0C0C0"/>
                </a:outerShdw>
              </a:effectLst>
              <a:latin typeface="Arial" pitchFamily="34" charset="0"/>
              <a:cs typeface="Roya" pitchFamily="2" charset="-78"/>
            </a:endParaRPr>
          </a:p>
        </p:txBody>
      </p:sp>
    </p:spTree>
  </p:cSld>
  <p:clrMapOvr>
    <a:masterClrMapping/>
  </p:clrMapOvr>
  <p:timing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4" name="Rectangle 2"/>
          <p:cNvSpPr>
            <a:spLocks noChangeArrowheads="1"/>
          </p:cNvSpPr>
          <p:nvPr/>
        </p:nvSpPr>
        <p:spPr bwMode="auto">
          <a:xfrm>
            <a:off x="0" y="6594475"/>
            <a:ext cx="3597275" cy="263525"/>
          </a:xfrm>
          <a:prstGeom prst="rect"/>
          <a:noFill/>
          <a:ln>
            <a:noFill/>
          </a:ln>
          <a:effectLst/>
        </p:spPr>
        <p:txBody>
          <a:bodyPr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b="1" sz="1000" lang="en-US">
                <a:solidFill>
                  <a:srgbClr val="000000"/>
                </a:solidFill>
              </a:rPr>
              <a:t>Dr. Daneshvar – Biomedical Engineering</a:t>
            </a:r>
          </a:p>
        </p:txBody>
      </p:sp>
      <p:pic>
        <p:nvPicPr>
          <p:cNvPr id="2097205" name="Picture 3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250825" y="115888"/>
            <a:ext cx="273050" cy="1195387"/>
          </a:xfrm>
          <a:prstGeom prst="rect"/>
          <a:noFill/>
          <a:ln>
            <a:noFill/>
          </a:ln>
          <a:effectLst/>
        </p:spPr>
      </p:pic>
      <p:sp>
        <p:nvSpPr>
          <p:cNvPr id="1048725" name="Text Box 4"/>
          <p:cNvSpPr txBox="1">
            <a:spLocks noChangeArrowheads="1"/>
          </p:cNvSpPr>
          <p:nvPr/>
        </p:nvSpPr>
        <p:spPr bwMode="auto">
          <a:xfrm>
            <a:off x="1835150" y="620713"/>
            <a:ext cx="5543550" cy="519112"/>
          </a:xfrm>
          <a:prstGeom prst="rect"/>
          <a:noFill/>
          <a:ln>
            <a:noFill/>
          </a:ln>
          <a:effectLst/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b="1" sz="2800" lang="fa-IR">
                <a:solidFill>
                  <a:srgbClr val="000000"/>
                </a:solidFill>
                <a:effectLst>
                  <a:outerShdw algn="tl" blurRad="38100" dir="2700000" dist="38100">
                    <a:srgbClr val="C0C0C0"/>
                  </a:outerShdw>
                </a:effectLst>
                <a:latin typeface="Arial" pitchFamily="34" charset="0"/>
                <a:cs typeface="Roya" pitchFamily="2" charset="-78"/>
              </a:rPr>
              <a:t>اسکلت اندام تحتانی</a:t>
            </a:r>
            <a:endParaRPr b="1" sz="2000" lang="en-US">
              <a:solidFill>
                <a:srgbClr val="000000"/>
              </a:solidFill>
              <a:effectLst>
                <a:outerShdw algn="tl" blurRad="38100" dir="2700000" dist="38100">
                  <a:srgbClr val="C0C0C0"/>
                </a:outerShdw>
              </a:effectLst>
              <a:latin typeface="Arial" pitchFamily="34" charset="0"/>
              <a:cs typeface="Roya" pitchFamily="2" charset="-78"/>
            </a:endParaRPr>
          </a:p>
        </p:txBody>
      </p:sp>
      <p:sp>
        <p:nvSpPr>
          <p:cNvPr id="1048726" name="Line 5"/>
          <p:cNvSpPr>
            <a:spLocks noChangeShapeType="1"/>
          </p:cNvSpPr>
          <p:nvPr/>
        </p:nvSpPr>
        <p:spPr bwMode="auto">
          <a:xfrm>
            <a:off x="1403350" y="1196975"/>
            <a:ext cx="6335713" cy="0"/>
          </a:xfrm>
          <a:prstGeom prst="line"/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p>
            <a:endParaRPr lang="en-US"/>
          </a:p>
        </p:txBody>
      </p:sp>
      <p:pic>
        <p:nvPicPr>
          <p:cNvPr id="2097206" name="Picture 6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 bwMode="auto">
          <a:xfrm>
            <a:off x="684213" y="2349500"/>
            <a:ext cx="3743325" cy="3044825"/>
          </a:xfrm>
          <a:prstGeom prst="rect"/>
          <a:noFill/>
          <a:ln>
            <a:noFill/>
          </a:ln>
          <a:effectLst/>
        </p:spPr>
      </p:pic>
      <p:pic>
        <p:nvPicPr>
          <p:cNvPr id="2097207" name="Picture 7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3"/>
          <a:srcRect/>
          <a:stretch>
            <a:fillRect/>
          </a:stretch>
        </p:blipFill>
        <p:spPr bwMode="auto">
          <a:xfrm>
            <a:off x="4932363" y="2420938"/>
            <a:ext cx="3686175" cy="3041650"/>
          </a:xfrm>
          <a:prstGeom prst="rect"/>
          <a:noFill/>
          <a:ln>
            <a:noFill/>
          </a:ln>
          <a:effectLst/>
        </p:spPr>
      </p:pic>
      <p:sp>
        <p:nvSpPr>
          <p:cNvPr id="1048727" name="Rectangle 8"/>
          <p:cNvSpPr>
            <a:spLocks noChangeArrowheads="1"/>
          </p:cNvSpPr>
          <p:nvPr/>
        </p:nvSpPr>
        <p:spPr bwMode="auto">
          <a:xfrm>
            <a:off x="6002338" y="1460500"/>
            <a:ext cx="1639887" cy="366713"/>
          </a:xfrm>
          <a:prstGeom prst="rect"/>
          <a:noFill/>
          <a:ln>
            <a:noFill/>
          </a:ln>
          <a:effectLst/>
        </p:spPr>
        <p:txBody>
          <a:bodyPr wrap="none">
            <a:spAutoFit/>
          </a:bodyPr>
          <a:p>
            <a:pPr>
              <a:spcBef>
                <a:spcPct val="50000"/>
              </a:spcBef>
              <a:buFontTx/>
              <a:buChar char="•"/>
            </a:pPr>
            <a:r>
              <a:rPr lang="fa-IR">
                <a:solidFill>
                  <a:srgbClr val="CC3300"/>
                </a:solidFill>
                <a:effectLst>
                  <a:outerShdw algn="tl" blurRad="38100" dir="2700000" dist="38100">
                    <a:srgbClr val="C0C0C0"/>
                  </a:outerShdw>
                </a:effectLst>
                <a:latin typeface="Arial" pitchFamily="34" charset="0"/>
                <a:cs typeface="Roya" pitchFamily="2" charset="-78"/>
              </a:rPr>
              <a:t> استخوان لگن </a:t>
            </a:r>
            <a:r>
              <a:rPr lang="en-US">
                <a:solidFill>
                  <a:srgbClr val="CC3300"/>
                </a:solidFill>
                <a:effectLst>
                  <a:outerShdw algn="tl" blurRad="38100" dir="2700000" dist="38100">
                    <a:srgbClr val="C0C0C0"/>
                  </a:outerShdw>
                </a:effectLst>
                <a:latin typeface="Arial" pitchFamily="34" charset="0"/>
                <a:cs typeface="Roya" pitchFamily="2" charset="-78"/>
              </a:rPr>
              <a:t>Hip</a:t>
            </a:r>
            <a:endParaRPr lang="fa-IR">
              <a:solidFill>
                <a:srgbClr val="CC3300"/>
              </a:solidFill>
              <a:effectLst>
                <a:outerShdw algn="tl" blurRad="38100" dir="2700000" dist="38100">
                  <a:srgbClr val="C0C0C0"/>
                </a:outerShdw>
              </a:effectLst>
              <a:latin typeface="Arial" pitchFamily="34" charset="0"/>
              <a:cs typeface="Roya" pitchFamily="2" charset="-78"/>
            </a:endParaRPr>
          </a:p>
        </p:txBody>
      </p:sp>
    </p:spTree>
  </p:cSld>
  <p:clrMapOvr>
    <a:masterClrMapping/>
  </p:clrMapOvr>
  <p:timing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8" name="Rectangle 2"/>
          <p:cNvSpPr>
            <a:spLocks noChangeArrowheads="1"/>
          </p:cNvSpPr>
          <p:nvPr/>
        </p:nvSpPr>
        <p:spPr bwMode="auto">
          <a:xfrm>
            <a:off x="0" y="6594475"/>
            <a:ext cx="3597275" cy="263525"/>
          </a:xfrm>
          <a:prstGeom prst="rect"/>
          <a:noFill/>
          <a:ln>
            <a:noFill/>
          </a:ln>
          <a:effectLst/>
        </p:spPr>
        <p:txBody>
          <a:bodyPr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b="1" sz="1000" lang="en-US">
                <a:solidFill>
                  <a:srgbClr val="000000"/>
                </a:solidFill>
              </a:rPr>
              <a:t>Dr. Daneshvar – Biomedical Engineering</a:t>
            </a:r>
          </a:p>
        </p:txBody>
      </p:sp>
      <p:pic>
        <p:nvPicPr>
          <p:cNvPr id="2097208" name="Picture 3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250825" y="115888"/>
            <a:ext cx="273050" cy="1195387"/>
          </a:xfrm>
          <a:prstGeom prst="rect"/>
          <a:noFill/>
          <a:ln>
            <a:noFill/>
          </a:ln>
          <a:effectLst/>
        </p:spPr>
      </p:pic>
      <p:sp>
        <p:nvSpPr>
          <p:cNvPr id="1048729" name="Text Box 4"/>
          <p:cNvSpPr txBox="1">
            <a:spLocks noChangeArrowheads="1"/>
          </p:cNvSpPr>
          <p:nvPr/>
        </p:nvSpPr>
        <p:spPr bwMode="auto">
          <a:xfrm>
            <a:off x="1835150" y="620713"/>
            <a:ext cx="5543550" cy="519112"/>
          </a:xfrm>
          <a:prstGeom prst="rect"/>
          <a:noFill/>
          <a:ln>
            <a:noFill/>
          </a:ln>
          <a:effectLst/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b="1" sz="2800" lang="fa-IR">
                <a:solidFill>
                  <a:srgbClr val="000000"/>
                </a:solidFill>
                <a:effectLst>
                  <a:outerShdw algn="tl" blurRad="38100" dir="2700000" dist="38100">
                    <a:srgbClr val="C0C0C0"/>
                  </a:outerShdw>
                </a:effectLst>
                <a:latin typeface="Arial" pitchFamily="34" charset="0"/>
                <a:cs typeface="Roya" pitchFamily="2" charset="-78"/>
              </a:rPr>
              <a:t>اسکلت اندام تحتانی</a:t>
            </a:r>
            <a:endParaRPr b="1" sz="2000" lang="en-US">
              <a:solidFill>
                <a:srgbClr val="000000"/>
              </a:solidFill>
              <a:effectLst>
                <a:outerShdw algn="tl" blurRad="38100" dir="2700000" dist="38100">
                  <a:srgbClr val="C0C0C0"/>
                </a:outerShdw>
              </a:effectLst>
              <a:latin typeface="Arial" pitchFamily="34" charset="0"/>
              <a:cs typeface="Roya" pitchFamily="2" charset="-78"/>
            </a:endParaRPr>
          </a:p>
        </p:txBody>
      </p:sp>
      <p:sp>
        <p:nvSpPr>
          <p:cNvPr id="1048730" name="Line 5"/>
          <p:cNvSpPr>
            <a:spLocks noChangeShapeType="1"/>
          </p:cNvSpPr>
          <p:nvPr/>
        </p:nvSpPr>
        <p:spPr bwMode="auto">
          <a:xfrm>
            <a:off x="1403350" y="1196975"/>
            <a:ext cx="6335713" cy="0"/>
          </a:xfrm>
          <a:prstGeom prst="line"/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p>
            <a:endParaRPr lang="en-US"/>
          </a:p>
        </p:txBody>
      </p:sp>
      <p:sp>
        <p:nvSpPr>
          <p:cNvPr id="1048731" name="Rectangle 6"/>
          <p:cNvSpPr>
            <a:spLocks noChangeArrowheads="1"/>
          </p:cNvSpPr>
          <p:nvPr/>
        </p:nvSpPr>
        <p:spPr bwMode="auto">
          <a:xfrm>
            <a:off x="5945188" y="1460500"/>
            <a:ext cx="1936750" cy="366713"/>
          </a:xfrm>
          <a:prstGeom prst="rect"/>
          <a:noFill/>
          <a:ln>
            <a:noFill/>
          </a:ln>
          <a:effectLst/>
        </p:spPr>
        <p:txBody>
          <a:bodyPr wrap="none">
            <a:spAutoFit/>
          </a:bodyPr>
          <a:p>
            <a:pPr>
              <a:spcBef>
                <a:spcPct val="50000"/>
              </a:spcBef>
              <a:buFontTx/>
              <a:buChar char="•"/>
            </a:pPr>
            <a:r>
              <a:rPr lang="fa-IR">
                <a:solidFill>
                  <a:srgbClr val="CC3300"/>
                </a:solidFill>
                <a:effectLst>
                  <a:outerShdw algn="tl" blurRad="38100" dir="2700000" dist="38100">
                    <a:srgbClr val="C0C0C0"/>
                  </a:outerShdw>
                </a:effectLst>
                <a:latin typeface="Arial" pitchFamily="34" charset="0"/>
                <a:cs typeface="Roya" pitchFamily="2" charset="-78"/>
              </a:rPr>
              <a:t> استخوان ران </a:t>
            </a:r>
            <a:r>
              <a:rPr lang="en-US">
                <a:solidFill>
                  <a:srgbClr val="CC3300"/>
                </a:solidFill>
                <a:effectLst>
                  <a:outerShdw algn="tl" blurRad="38100" dir="2700000" dist="38100">
                    <a:srgbClr val="C0C0C0"/>
                  </a:outerShdw>
                </a:effectLst>
                <a:latin typeface="Arial" pitchFamily="34" charset="0"/>
                <a:cs typeface="Roya" pitchFamily="2" charset="-78"/>
              </a:rPr>
              <a:t>Femur</a:t>
            </a:r>
            <a:endParaRPr lang="fa-IR">
              <a:solidFill>
                <a:srgbClr val="CC3300"/>
              </a:solidFill>
              <a:effectLst>
                <a:outerShdw algn="tl" blurRad="38100" dir="2700000" dist="38100">
                  <a:srgbClr val="C0C0C0"/>
                </a:outerShdw>
              </a:effectLst>
              <a:latin typeface="Arial" pitchFamily="34" charset="0"/>
              <a:cs typeface="Roya" pitchFamily="2" charset="-78"/>
            </a:endParaRPr>
          </a:p>
        </p:txBody>
      </p:sp>
      <p:pic>
        <p:nvPicPr>
          <p:cNvPr id="2097209" name="Picture 7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 bwMode="auto">
          <a:xfrm>
            <a:off x="1908175" y="1484313"/>
            <a:ext cx="3544888" cy="4964112"/>
          </a:xfrm>
          <a:prstGeom prst="rect"/>
          <a:noFill/>
          <a:ln>
            <a:noFill/>
          </a:ln>
          <a:effectLst/>
        </p:spPr>
      </p:pic>
      <p:pic>
        <p:nvPicPr>
          <p:cNvPr id="2097210" name="Picture 8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3"/>
          <a:srcRect/>
          <a:stretch>
            <a:fillRect/>
          </a:stretch>
        </p:blipFill>
        <p:spPr bwMode="auto">
          <a:xfrm>
            <a:off x="6156325" y="2708275"/>
            <a:ext cx="2117725" cy="3233738"/>
          </a:xfrm>
          <a:prstGeom prst="rect"/>
          <a:noFill/>
          <a:ln>
            <a:noFill/>
          </a:ln>
          <a:effectLst/>
        </p:spPr>
      </p:pic>
    </p:spTree>
  </p:cSld>
  <p:clrMapOvr>
    <a:masterClrMapping/>
  </p:clrMapOvr>
  <p:timing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2" name="Rectangle 2"/>
          <p:cNvSpPr>
            <a:spLocks noChangeArrowheads="1"/>
          </p:cNvSpPr>
          <p:nvPr/>
        </p:nvSpPr>
        <p:spPr bwMode="auto">
          <a:xfrm>
            <a:off x="0" y="6594475"/>
            <a:ext cx="3597275" cy="263525"/>
          </a:xfrm>
          <a:prstGeom prst="rect"/>
          <a:noFill/>
          <a:ln>
            <a:noFill/>
          </a:ln>
          <a:effectLst/>
        </p:spPr>
        <p:txBody>
          <a:bodyPr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b="1" sz="1000" lang="en-US">
                <a:solidFill>
                  <a:srgbClr val="000000"/>
                </a:solidFill>
              </a:rPr>
              <a:t>Dr. Daneshvar – Biomedical Engineering</a:t>
            </a:r>
          </a:p>
        </p:txBody>
      </p:sp>
      <p:pic>
        <p:nvPicPr>
          <p:cNvPr id="2097211" name="Picture 3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250825" y="115888"/>
            <a:ext cx="273050" cy="1195387"/>
          </a:xfrm>
          <a:prstGeom prst="rect"/>
          <a:noFill/>
          <a:ln>
            <a:noFill/>
          </a:ln>
          <a:effectLst/>
        </p:spPr>
      </p:pic>
      <p:sp>
        <p:nvSpPr>
          <p:cNvPr id="1048733" name="Text Box 4"/>
          <p:cNvSpPr txBox="1">
            <a:spLocks noChangeArrowheads="1"/>
          </p:cNvSpPr>
          <p:nvPr/>
        </p:nvSpPr>
        <p:spPr bwMode="auto">
          <a:xfrm>
            <a:off x="1835150" y="620713"/>
            <a:ext cx="5543550" cy="519112"/>
          </a:xfrm>
          <a:prstGeom prst="rect"/>
          <a:noFill/>
          <a:ln>
            <a:noFill/>
          </a:ln>
          <a:effectLst/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b="1" sz="2800" lang="fa-IR">
                <a:solidFill>
                  <a:srgbClr val="000000"/>
                </a:solidFill>
                <a:effectLst>
                  <a:outerShdw algn="tl" blurRad="38100" dir="2700000" dist="38100">
                    <a:srgbClr val="C0C0C0"/>
                  </a:outerShdw>
                </a:effectLst>
                <a:latin typeface="Arial" pitchFamily="34" charset="0"/>
                <a:cs typeface="Roya" pitchFamily="2" charset="-78"/>
              </a:rPr>
              <a:t>اسکلت اندام تحتانی</a:t>
            </a:r>
            <a:endParaRPr b="1" sz="2000" lang="en-US">
              <a:solidFill>
                <a:srgbClr val="000000"/>
              </a:solidFill>
              <a:effectLst>
                <a:outerShdw algn="tl" blurRad="38100" dir="2700000" dist="38100">
                  <a:srgbClr val="C0C0C0"/>
                </a:outerShdw>
              </a:effectLst>
              <a:latin typeface="Arial" pitchFamily="34" charset="0"/>
              <a:cs typeface="Roya" pitchFamily="2" charset="-78"/>
            </a:endParaRPr>
          </a:p>
        </p:txBody>
      </p:sp>
      <p:sp>
        <p:nvSpPr>
          <p:cNvPr id="1048734" name="Line 5"/>
          <p:cNvSpPr>
            <a:spLocks noChangeShapeType="1"/>
          </p:cNvSpPr>
          <p:nvPr/>
        </p:nvSpPr>
        <p:spPr bwMode="auto">
          <a:xfrm>
            <a:off x="1403350" y="1196975"/>
            <a:ext cx="6335713" cy="0"/>
          </a:xfrm>
          <a:prstGeom prst="line"/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p>
            <a:endParaRPr lang="en-US"/>
          </a:p>
        </p:txBody>
      </p:sp>
      <p:pic>
        <p:nvPicPr>
          <p:cNvPr id="2097212" name="Picture 6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 bwMode="auto">
          <a:xfrm>
            <a:off x="1835150" y="1457325"/>
            <a:ext cx="1374775" cy="5400675"/>
          </a:xfrm>
          <a:prstGeom prst="rect"/>
          <a:noFill/>
          <a:ln>
            <a:noFill/>
          </a:ln>
          <a:effectLst/>
        </p:spPr>
      </p:pic>
      <p:sp>
        <p:nvSpPr>
          <p:cNvPr id="1048735" name="Rectangle 7"/>
          <p:cNvSpPr>
            <a:spLocks noChangeArrowheads="1"/>
          </p:cNvSpPr>
          <p:nvPr/>
        </p:nvSpPr>
        <p:spPr bwMode="auto">
          <a:xfrm>
            <a:off x="4067175" y="1412875"/>
            <a:ext cx="4300538" cy="366713"/>
          </a:xfrm>
          <a:prstGeom prst="rect"/>
          <a:noFill/>
          <a:ln>
            <a:noFill/>
          </a:ln>
          <a:effectLst/>
        </p:spPr>
        <p:txBody>
          <a:bodyPr wrap="none">
            <a:spAutoFit/>
          </a:bodyPr>
          <a:p>
            <a:pPr>
              <a:spcBef>
                <a:spcPct val="50000"/>
              </a:spcBef>
              <a:buFontTx/>
              <a:buChar char="•"/>
            </a:pPr>
            <a:r>
              <a:rPr lang="fa-IR">
                <a:solidFill>
                  <a:srgbClr val="CC3300"/>
                </a:solidFill>
                <a:effectLst>
                  <a:outerShdw algn="tl" blurRad="38100" dir="2700000" dist="38100">
                    <a:srgbClr val="C0C0C0"/>
                  </a:outerShdw>
                </a:effectLst>
                <a:latin typeface="Arial" pitchFamily="34" charset="0"/>
                <a:cs typeface="Roya" pitchFamily="2" charset="-78"/>
              </a:rPr>
              <a:t>استخوانهای ساق: درشت نی </a:t>
            </a:r>
            <a:r>
              <a:rPr lang="en-US">
                <a:solidFill>
                  <a:srgbClr val="CC3300"/>
                </a:solidFill>
                <a:effectLst>
                  <a:outerShdw algn="tl" blurRad="38100" dir="2700000" dist="38100">
                    <a:srgbClr val="C0C0C0"/>
                  </a:outerShdw>
                </a:effectLst>
                <a:latin typeface="Arial" pitchFamily="34" charset="0"/>
                <a:cs typeface="Roya" pitchFamily="2" charset="-78"/>
              </a:rPr>
              <a:t>Tibia</a:t>
            </a:r>
            <a:r>
              <a:rPr lang="fa-IR">
                <a:solidFill>
                  <a:srgbClr val="CC3300"/>
                </a:solidFill>
                <a:effectLst>
                  <a:outerShdw algn="tl" blurRad="38100" dir="2700000" dist="38100">
                    <a:srgbClr val="C0C0C0"/>
                  </a:outerShdw>
                </a:effectLst>
                <a:latin typeface="Arial" pitchFamily="34" charset="0"/>
                <a:cs typeface="Roya" pitchFamily="2" charset="-78"/>
              </a:rPr>
              <a:t> و نازک نی </a:t>
            </a:r>
            <a:r>
              <a:rPr lang="en-US">
                <a:solidFill>
                  <a:srgbClr val="CC3300"/>
                </a:solidFill>
                <a:effectLst>
                  <a:outerShdw algn="tl" blurRad="38100" dir="2700000" dist="38100">
                    <a:srgbClr val="C0C0C0"/>
                  </a:outerShdw>
                </a:effectLst>
                <a:latin typeface="Arial" pitchFamily="34" charset="0"/>
                <a:cs typeface="Roya" pitchFamily="2" charset="-78"/>
              </a:rPr>
              <a:t>Fibula</a:t>
            </a:r>
            <a:endParaRPr lang="fa-IR">
              <a:solidFill>
                <a:srgbClr val="CC3300"/>
              </a:solidFill>
              <a:effectLst>
                <a:outerShdw algn="tl" blurRad="38100" dir="2700000" dist="38100">
                  <a:srgbClr val="C0C0C0"/>
                </a:outerShdw>
              </a:effectLst>
              <a:latin typeface="Arial" pitchFamily="34" charset="0"/>
              <a:cs typeface="Roya" pitchFamily="2" charset="-78"/>
            </a:endParaRPr>
          </a:p>
        </p:txBody>
      </p:sp>
      <p:sp>
        <p:nvSpPr>
          <p:cNvPr id="1048736" name="Text Box 8"/>
          <p:cNvSpPr txBox="1">
            <a:spLocks noChangeArrowheads="1"/>
          </p:cNvSpPr>
          <p:nvPr/>
        </p:nvSpPr>
        <p:spPr bwMode="auto">
          <a:xfrm>
            <a:off x="6156325" y="2852738"/>
            <a:ext cx="1008063" cy="527050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sz="1400" lang="fa-IR">
                <a:solidFill>
                  <a:srgbClr val="000000"/>
                </a:solidFill>
                <a:effectLst>
                  <a:outerShdw algn="tl" blurRad="38100" dir="2700000" dist="38100">
                    <a:srgbClr val="C0C0C0"/>
                  </a:outerShdw>
                </a:effectLst>
                <a:latin typeface="Arial" pitchFamily="34" charset="0"/>
                <a:cs typeface="Roya" pitchFamily="2" charset="-78"/>
              </a:rPr>
              <a:t>نمای خلفی پای راست</a:t>
            </a:r>
            <a:endParaRPr sz="1400" lang="en-US">
              <a:solidFill>
                <a:srgbClr val="000000"/>
              </a:solidFill>
              <a:effectLst>
                <a:outerShdw algn="tl" blurRad="38100" dir="2700000" dist="38100">
                  <a:srgbClr val="C0C0C0"/>
                </a:outerShdw>
              </a:effectLst>
              <a:latin typeface="Arial" pitchFamily="34" charset="0"/>
              <a:cs typeface="Roya" pitchFamily="2" charset="-78"/>
            </a:endParaRPr>
          </a:p>
        </p:txBody>
      </p:sp>
    </p:spTree>
  </p:cSld>
  <p:clrMapOvr>
    <a:masterClrMapping/>
  </p:clrMapOvr>
  <p:timing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Rectangle 2"/>
          <p:cNvSpPr>
            <a:spLocks noChangeArrowheads="1"/>
          </p:cNvSpPr>
          <p:nvPr/>
        </p:nvSpPr>
        <p:spPr bwMode="auto">
          <a:xfrm>
            <a:off x="0" y="6524625"/>
            <a:ext cx="3597275" cy="263525"/>
          </a:xfrm>
          <a:prstGeom prst="rect"/>
          <a:noFill/>
          <a:ln>
            <a:noFill/>
          </a:ln>
          <a:effectLst/>
        </p:spPr>
        <p:txBody>
          <a:bodyPr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b="1" sz="1000" lang="en-US">
                <a:solidFill>
                  <a:srgbClr val="000000"/>
                </a:solidFill>
              </a:rPr>
              <a:t>Dr. Daneshvar – Biomedical Engineering</a:t>
            </a:r>
          </a:p>
        </p:txBody>
      </p:sp>
      <p:sp>
        <p:nvSpPr>
          <p:cNvPr id="1048593" name="Text Box 5"/>
          <p:cNvSpPr txBox="1">
            <a:spLocks noChangeArrowheads="1"/>
          </p:cNvSpPr>
          <p:nvPr/>
        </p:nvSpPr>
        <p:spPr bwMode="auto">
          <a:xfrm>
            <a:off x="1835150" y="620713"/>
            <a:ext cx="5543550" cy="519112"/>
          </a:xfrm>
          <a:prstGeom prst="rect"/>
          <a:noFill/>
          <a:ln>
            <a:noFill/>
          </a:ln>
          <a:effectLst/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b="1" sz="2800" lang="fa-IR">
                <a:solidFill>
                  <a:srgbClr val="000000"/>
                </a:solidFill>
                <a:effectLst>
                  <a:outerShdw algn="tl" blurRad="38100" dir="2700000" dist="38100">
                    <a:srgbClr val="C0C0C0"/>
                  </a:outerShdw>
                </a:effectLst>
                <a:latin typeface="Arial" pitchFamily="34" charset="0"/>
                <a:cs typeface="Roya" pitchFamily="2" charset="-78"/>
              </a:rPr>
              <a:t>ستون مهره ها   </a:t>
            </a:r>
            <a:r>
              <a:rPr b="1" sz="2000" lang="en-US">
                <a:solidFill>
                  <a:srgbClr val="000000"/>
                </a:solidFill>
                <a:effectLst>
                  <a:outerShdw algn="tl" blurRad="38100" dir="2700000" dist="38100">
                    <a:srgbClr val="C0C0C0"/>
                  </a:outerShdw>
                </a:effectLst>
                <a:latin typeface="Arial" pitchFamily="34" charset="0"/>
                <a:cs typeface="Roya" pitchFamily="2" charset="-78"/>
              </a:rPr>
              <a:t>Vertebral column</a:t>
            </a:r>
          </a:p>
        </p:txBody>
      </p:sp>
      <p:sp>
        <p:nvSpPr>
          <p:cNvPr id="1048594" name="Line 6"/>
          <p:cNvSpPr>
            <a:spLocks noChangeShapeType="1"/>
          </p:cNvSpPr>
          <p:nvPr/>
        </p:nvSpPr>
        <p:spPr bwMode="auto">
          <a:xfrm>
            <a:off x="1403350" y="1196975"/>
            <a:ext cx="6335713" cy="0"/>
          </a:xfrm>
          <a:prstGeom prst="line"/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p>
            <a:endParaRPr lang="en-US"/>
          </a:p>
        </p:txBody>
      </p:sp>
      <p:pic>
        <p:nvPicPr>
          <p:cNvPr id="2097156" name="Picture 8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5435600" y="2276475"/>
            <a:ext cx="2592388" cy="1881188"/>
          </a:xfrm>
          <a:prstGeom prst="rect"/>
          <a:noFill/>
          <a:ln>
            <a:noFill/>
          </a:ln>
          <a:effectLst/>
        </p:spPr>
      </p:pic>
      <p:pic>
        <p:nvPicPr>
          <p:cNvPr id="2097157" name="Picture 9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 bwMode="auto">
          <a:xfrm>
            <a:off x="2195513" y="2349500"/>
            <a:ext cx="2679700" cy="1674813"/>
          </a:xfrm>
          <a:prstGeom prst="rect"/>
          <a:noFill/>
          <a:ln>
            <a:noFill/>
          </a:ln>
          <a:effectLst/>
        </p:spPr>
      </p:pic>
      <p:sp>
        <p:nvSpPr>
          <p:cNvPr id="1048595" name="Text Box 10"/>
          <p:cNvSpPr txBox="1">
            <a:spLocks noChangeArrowheads="1"/>
          </p:cNvSpPr>
          <p:nvPr/>
        </p:nvSpPr>
        <p:spPr bwMode="auto">
          <a:xfrm>
            <a:off x="4932363" y="1412875"/>
            <a:ext cx="2808287" cy="808634"/>
          </a:xfrm>
          <a:prstGeom prst="rect"/>
          <a:noFill/>
          <a:ln>
            <a:noFill/>
          </a:ln>
          <a:effectLst/>
        </p:spPr>
        <p:txBody>
          <a:bodyPr>
            <a:spAutoFit/>
          </a:bodyPr>
          <a:p>
            <a:pPr>
              <a:spcBef>
                <a:spcPct val="50000"/>
              </a:spcBef>
              <a:buFontTx/>
              <a:buChar char="•"/>
            </a:pPr>
            <a:r>
              <a:rPr sz="2000" lang="en-US">
                <a:solidFill>
                  <a:srgbClr val="000000"/>
                </a:solidFill>
                <a:effectLst>
                  <a:outerShdw algn="tl" blurRad="38100" dir="2700000" dist="38100">
                    <a:srgbClr val="C0C0C0"/>
                  </a:outerShdw>
                </a:effectLst>
                <a:latin typeface="Arial" pitchFamily="34" charset="0"/>
                <a:cs typeface="Roya" pitchFamily="2" charset="-78"/>
              </a:rPr>
              <a:t> </a:t>
            </a:r>
            <a:r>
              <a:rPr sz="2000" lang="fa-IR">
                <a:solidFill>
                  <a:srgbClr val="000000"/>
                </a:solidFill>
                <a:effectLst>
                  <a:outerShdw algn="tl" blurRad="38100" dir="2700000" dist="38100">
                    <a:srgbClr val="C0C0C0"/>
                  </a:outerShdw>
                </a:effectLst>
                <a:latin typeface="Arial" pitchFamily="34" charset="0"/>
                <a:cs typeface="Roya" pitchFamily="2" charset="-78"/>
              </a:rPr>
              <a:t>مهره های گردنی (هفت مهره)</a:t>
            </a:r>
            <a:endParaRPr lang="fa-IR">
              <a:solidFill>
                <a:srgbClr val="000000"/>
              </a:solidFill>
              <a:effectLst>
                <a:outerShdw algn="tl" blurRad="38100" dir="2700000" dist="38100">
                  <a:srgbClr val="C0C0C0"/>
                </a:outerShdw>
              </a:effectLst>
              <a:latin typeface="Arial" pitchFamily="34" charset="0"/>
              <a:cs typeface="Roya" pitchFamily="2" charset="-78"/>
            </a:endParaRPr>
          </a:p>
          <a:p>
            <a:pPr>
              <a:spcBef>
                <a:spcPct val="50000"/>
              </a:spcBef>
            </a:pPr>
            <a:endParaRPr sz="1600" lang="en-US">
              <a:solidFill>
                <a:srgbClr val="000000"/>
              </a:solidFill>
              <a:effectLst>
                <a:outerShdw algn="tl" blurRad="38100" dir="2700000" dist="38100">
                  <a:srgbClr val="C0C0C0"/>
                </a:outerShdw>
              </a:effectLst>
              <a:latin typeface="Arial" pitchFamily="34" charset="0"/>
              <a:cs typeface="Roya" pitchFamily="2" charset="-78"/>
            </a:endParaRPr>
          </a:p>
        </p:txBody>
      </p:sp>
      <p:sp>
        <p:nvSpPr>
          <p:cNvPr id="1048596" name="Text Box 11"/>
          <p:cNvSpPr txBox="1">
            <a:spLocks noChangeArrowheads="1"/>
          </p:cNvSpPr>
          <p:nvPr/>
        </p:nvSpPr>
        <p:spPr bwMode="auto">
          <a:xfrm>
            <a:off x="755650" y="1773238"/>
            <a:ext cx="1512888" cy="664846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algn="r" eaLnBrk="0" fontAlgn="base" hangingPunct="0" indent="-228600" marL="2514600" rtl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algn="r" eaLnBrk="0" fontAlgn="base" hangingPunct="0" indent="-228600" marL="2971800" rtl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algn="r" eaLnBrk="0" fontAlgn="base" hangingPunct="0" indent="-228600" marL="3429000" rtl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algn="r" eaLnBrk="0" fontAlgn="base" hangingPunct="0" indent="-228600" marL="3886200" rtl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sz="1600" lang="fa-IR">
                <a:solidFill>
                  <a:srgbClr val="000000"/>
                </a:solidFill>
                <a:cs typeface="Roya" pitchFamily="2" charset="-78"/>
              </a:rPr>
              <a:t>استخوان پس سری</a:t>
            </a:r>
            <a:endParaRPr sz="1600" lang="en-US">
              <a:solidFill>
                <a:srgbClr val="000000"/>
              </a:solidFill>
              <a:cs typeface="Roya" pitchFamily="2" charset="-78"/>
            </a:endParaRPr>
          </a:p>
        </p:txBody>
      </p:sp>
      <p:sp>
        <p:nvSpPr>
          <p:cNvPr id="1048597" name="Line 12"/>
          <p:cNvSpPr>
            <a:spLocks noChangeShapeType="1"/>
          </p:cNvSpPr>
          <p:nvPr/>
        </p:nvSpPr>
        <p:spPr bwMode="auto">
          <a:xfrm>
            <a:off x="2360613" y="1970088"/>
            <a:ext cx="431800" cy="431800"/>
          </a:xfrm>
          <a:prstGeom prst="line"/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p>
            <a:endParaRPr lang="en-US"/>
          </a:p>
        </p:txBody>
      </p:sp>
      <p:sp>
        <p:nvSpPr>
          <p:cNvPr id="1048598" name="Text Box 13"/>
          <p:cNvSpPr txBox="1">
            <a:spLocks noChangeArrowheads="1"/>
          </p:cNvSpPr>
          <p:nvPr/>
        </p:nvSpPr>
        <p:spPr bwMode="auto">
          <a:xfrm>
            <a:off x="971550" y="4076700"/>
            <a:ext cx="1439863" cy="712788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algn="r" eaLnBrk="0" fontAlgn="base" hangingPunct="0" indent="-228600" marL="2514600" rtl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algn="r" eaLnBrk="0" fontAlgn="base" hangingPunct="0" indent="-228600" marL="2971800" rtl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algn="r" eaLnBrk="0" fontAlgn="base" hangingPunct="0" indent="-228600" marL="3429000" rtl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algn="r" eaLnBrk="0" fontAlgn="base" hangingPunct="0" indent="-228600" marL="3886200" rtl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sz="1600" lang="en-US">
                <a:solidFill>
                  <a:srgbClr val="000000"/>
                </a:solidFill>
                <a:cs typeface="Roya" pitchFamily="2" charset="-78"/>
              </a:rPr>
              <a:t>Axis</a:t>
            </a:r>
            <a:endParaRPr sz="1600" lang="fa-IR">
              <a:solidFill>
                <a:srgbClr val="000000"/>
              </a:solidFill>
              <a:cs typeface="Roya" pitchFamily="2" charset="-78"/>
            </a:endParaRPr>
          </a:p>
          <a:p>
            <a:pPr algn="ctr" eaLnBrk="1" hangingPunct="1">
              <a:spcBef>
                <a:spcPct val="50000"/>
              </a:spcBef>
            </a:pPr>
            <a:r>
              <a:rPr sz="1600" lang="fa-IR">
                <a:solidFill>
                  <a:srgbClr val="000000"/>
                </a:solidFill>
                <a:cs typeface="Roya" pitchFamily="2" charset="-78"/>
              </a:rPr>
              <a:t>محل گردش سر</a:t>
            </a:r>
            <a:endParaRPr sz="1600" lang="en-US">
              <a:solidFill>
                <a:srgbClr val="000000"/>
              </a:solidFill>
              <a:cs typeface="Roya" pitchFamily="2" charset="-78"/>
            </a:endParaRPr>
          </a:p>
        </p:txBody>
      </p:sp>
      <p:sp>
        <p:nvSpPr>
          <p:cNvPr id="1048599" name="Text Box 14"/>
          <p:cNvSpPr txBox="1">
            <a:spLocks noChangeArrowheads="1"/>
          </p:cNvSpPr>
          <p:nvPr/>
        </p:nvSpPr>
        <p:spPr bwMode="auto">
          <a:xfrm>
            <a:off x="971550" y="3068638"/>
            <a:ext cx="863600" cy="3460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algn="r" eaLnBrk="0" fontAlgn="base" hangingPunct="0" indent="-228600" marL="2514600" rtl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algn="r" eaLnBrk="0" fontAlgn="base" hangingPunct="0" indent="-228600" marL="2971800" rtl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algn="r" eaLnBrk="0" fontAlgn="base" hangingPunct="0" indent="-228600" marL="3429000" rtl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algn="r" eaLnBrk="0" fontAlgn="base" hangingPunct="0" indent="-228600" marL="3886200" rtl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sz="1600" lang="en-US">
                <a:solidFill>
                  <a:srgbClr val="000000"/>
                </a:solidFill>
                <a:cs typeface="Roya" pitchFamily="2" charset="-78"/>
              </a:rPr>
              <a:t>Atlas</a:t>
            </a:r>
          </a:p>
        </p:txBody>
      </p:sp>
      <p:sp>
        <p:nvSpPr>
          <p:cNvPr id="1048600" name="Line 15"/>
          <p:cNvSpPr>
            <a:spLocks noChangeShapeType="1"/>
          </p:cNvSpPr>
          <p:nvPr/>
        </p:nvSpPr>
        <p:spPr bwMode="auto">
          <a:xfrm>
            <a:off x="1979613" y="3213100"/>
            <a:ext cx="360362" cy="0"/>
          </a:xfrm>
          <a:prstGeom prst="line"/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p>
            <a:endParaRPr lang="en-US"/>
          </a:p>
        </p:txBody>
      </p:sp>
      <p:sp>
        <p:nvSpPr>
          <p:cNvPr id="1048601" name="Line 16"/>
          <p:cNvSpPr>
            <a:spLocks noChangeShapeType="1"/>
          </p:cNvSpPr>
          <p:nvPr/>
        </p:nvSpPr>
        <p:spPr bwMode="auto">
          <a:xfrm flipV="1">
            <a:off x="2555875" y="4005263"/>
            <a:ext cx="144463" cy="287337"/>
          </a:xfrm>
          <a:prstGeom prst="line"/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p>
            <a:endParaRPr lang="en-US"/>
          </a:p>
        </p:txBody>
      </p:sp>
      <p:pic>
        <p:nvPicPr>
          <p:cNvPr id="2097158" name="Picture 17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3"/>
          <a:srcRect/>
          <a:stretch>
            <a:fillRect/>
          </a:stretch>
        </p:blipFill>
        <p:spPr bwMode="auto">
          <a:xfrm>
            <a:off x="2484438" y="4581525"/>
            <a:ext cx="2124075" cy="1905000"/>
          </a:xfrm>
          <a:prstGeom prst="rect"/>
          <a:noFill/>
          <a:ln>
            <a:noFill/>
          </a:ln>
          <a:effectLst/>
        </p:spPr>
      </p:pic>
      <p:pic>
        <p:nvPicPr>
          <p:cNvPr id="2097159" name="Picture 18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4"/>
          <a:srcRect/>
          <a:stretch>
            <a:fillRect/>
          </a:stretch>
        </p:blipFill>
        <p:spPr bwMode="auto">
          <a:xfrm>
            <a:off x="5867400" y="4365625"/>
            <a:ext cx="1803400" cy="2303463"/>
          </a:xfrm>
          <a:prstGeom prst="rect"/>
          <a:noFill/>
          <a:ln>
            <a:noFill/>
          </a:ln>
          <a:effectLst/>
        </p:spPr>
      </p:pic>
      <p:pic>
        <p:nvPicPr>
          <p:cNvPr id="2097160" name="Picture 19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5"/>
          <a:srcRect/>
          <a:stretch>
            <a:fillRect/>
          </a:stretch>
        </p:blipFill>
        <p:spPr bwMode="auto">
          <a:xfrm>
            <a:off x="5940425" y="4149725"/>
            <a:ext cx="1641475" cy="2565400"/>
          </a:xfrm>
          <a:prstGeom prst="rect"/>
          <a:noFill/>
          <a:ln>
            <a:noFill/>
          </a:ln>
          <a:effectLst/>
        </p:spPr>
      </p:pic>
      <p:pic>
        <p:nvPicPr>
          <p:cNvPr id="2097161" name="Picture 20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6" cstate="print"/>
          <a:srcRect/>
          <a:stretch>
            <a:fillRect/>
          </a:stretch>
        </p:blipFill>
        <p:spPr bwMode="auto">
          <a:xfrm>
            <a:off x="250825" y="188913"/>
            <a:ext cx="514350" cy="503237"/>
          </a:xfrm>
          <a:prstGeom prst="rect"/>
          <a:noFill/>
          <a:ln>
            <a:noFill/>
          </a:ln>
          <a:effectLst/>
        </p:spPr>
      </p:pic>
      <p:pic>
        <p:nvPicPr>
          <p:cNvPr id="2097162" name="Picture 21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6" cstate="print"/>
          <a:srcRect/>
          <a:stretch>
            <a:fillRect/>
          </a:stretch>
        </p:blipFill>
        <p:spPr bwMode="auto">
          <a:xfrm>
            <a:off x="466725" y="404813"/>
            <a:ext cx="514350" cy="503237"/>
          </a:xfrm>
          <a:prstGeom prst="rect"/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dur="500" id="7"/>
                                        <p:tgtEl>
                                          <p:spTgt spid="2097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dur="500" id="12"/>
                                        <p:tgtEl>
                                          <p:spTgt spid="2097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 nodeType="clickPar">
                      <p:stCondLst>
                        <p:cond delay="indefinite"/>
                      </p:stCondLst>
                      <p:childTnLst>
                        <p:par>
                          <p:cTn fill="hold" id="14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5" nodeType="click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dur="500" id="17"/>
                                        <p:tgtEl>
                                          <p:spTgt spid="2097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 nodeType="clickPar">
                      <p:stCondLst>
                        <p:cond delay="indefinite"/>
                      </p:stCondLst>
                      <p:childTnLst>
                        <p:par>
                          <p:cTn fill="hold" id="19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0" nodeType="clickEffect" presetClass="exit" presetID="3" presetSubtype="10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dur="500" id="21"/>
                                        <p:tgtEl>
                                          <p:spTgt spid="2097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7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" nodeType="clickPar">
                      <p:stCondLst>
                        <p:cond delay="indefinite"/>
                      </p:stCondLst>
                      <p:childTnLst>
                        <p:par>
                          <p:cTn fill="hold" id="24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5" nodeType="clickEffect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dur="500" id="27"/>
                                        <p:tgtEl>
                                          <p:spTgt spid="2097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7" name="Rectangle 2"/>
          <p:cNvSpPr>
            <a:spLocks noChangeArrowheads="1"/>
          </p:cNvSpPr>
          <p:nvPr/>
        </p:nvSpPr>
        <p:spPr bwMode="auto">
          <a:xfrm>
            <a:off x="0" y="6594475"/>
            <a:ext cx="3597275" cy="263525"/>
          </a:xfrm>
          <a:prstGeom prst="rect"/>
          <a:noFill/>
          <a:ln>
            <a:noFill/>
          </a:ln>
          <a:effectLst/>
        </p:spPr>
        <p:txBody>
          <a:bodyPr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b="1" sz="1000" lang="en-US">
                <a:solidFill>
                  <a:srgbClr val="000000"/>
                </a:solidFill>
              </a:rPr>
              <a:t>Dr. Daneshvar – Biomedical Engineering</a:t>
            </a:r>
          </a:p>
        </p:txBody>
      </p:sp>
      <p:sp>
        <p:nvSpPr>
          <p:cNvPr id="1048738" name="Text Box 3"/>
          <p:cNvSpPr txBox="1">
            <a:spLocks noChangeArrowheads="1"/>
          </p:cNvSpPr>
          <p:nvPr/>
        </p:nvSpPr>
        <p:spPr bwMode="auto">
          <a:xfrm>
            <a:off x="1835150" y="620713"/>
            <a:ext cx="5543550" cy="519112"/>
          </a:xfrm>
          <a:prstGeom prst="rect"/>
          <a:noFill/>
          <a:ln>
            <a:noFill/>
          </a:ln>
          <a:effectLst/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b="1" sz="2800" lang="fa-IR">
                <a:solidFill>
                  <a:srgbClr val="000000"/>
                </a:solidFill>
                <a:effectLst>
                  <a:outerShdw algn="tl" blurRad="38100" dir="2700000" dist="38100">
                    <a:srgbClr val="C0C0C0"/>
                  </a:outerShdw>
                </a:effectLst>
                <a:latin typeface="Arial" pitchFamily="34" charset="0"/>
                <a:cs typeface="Roya" pitchFamily="2" charset="-78"/>
              </a:rPr>
              <a:t>اسکلت اندام تحتانی</a:t>
            </a:r>
            <a:endParaRPr b="1" sz="2000" lang="en-US">
              <a:solidFill>
                <a:srgbClr val="000000"/>
              </a:solidFill>
              <a:effectLst>
                <a:outerShdw algn="tl" blurRad="38100" dir="2700000" dist="38100">
                  <a:srgbClr val="C0C0C0"/>
                </a:outerShdw>
              </a:effectLst>
              <a:latin typeface="Arial" pitchFamily="34" charset="0"/>
              <a:cs typeface="Roya" pitchFamily="2" charset="-78"/>
            </a:endParaRPr>
          </a:p>
        </p:txBody>
      </p:sp>
      <p:sp>
        <p:nvSpPr>
          <p:cNvPr id="1048739" name="Line 4"/>
          <p:cNvSpPr>
            <a:spLocks noChangeShapeType="1"/>
          </p:cNvSpPr>
          <p:nvPr/>
        </p:nvSpPr>
        <p:spPr bwMode="auto">
          <a:xfrm>
            <a:off x="1403350" y="1196975"/>
            <a:ext cx="6335713" cy="0"/>
          </a:xfrm>
          <a:prstGeom prst="line"/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p>
            <a:endParaRPr lang="en-US"/>
          </a:p>
        </p:txBody>
      </p:sp>
      <p:pic>
        <p:nvPicPr>
          <p:cNvPr id="2097213" name="Picture 5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900113" y="1341438"/>
            <a:ext cx="3384550" cy="1541462"/>
          </a:xfrm>
          <a:prstGeom prst="rect"/>
          <a:noFill/>
          <a:ln>
            <a:noFill/>
          </a:ln>
          <a:effectLst/>
        </p:spPr>
      </p:pic>
      <p:pic>
        <p:nvPicPr>
          <p:cNvPr id="2097214" name="Picture 7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 bwMode="auto">
          <a:xfrm>
            <a:off x="4427538" y="2205038"/>
            <a:ext cx="4191000" cy="3448050"/>
          </a:xfrm>
          <a:prstGeom prst="rect"/>
          <a:noFill/>
          <a:ln>
            <a:noFill/>
          </a:ln>
          <a:effectLst/>
        </p:spPr>
      </p:pic>
      <p:pic>
        <p:nvPicPr>
          <p:cNvPr id="2097215" name="Picture 8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3"/>
          <a:srcRect/>
          <a:stretch>
            <a:fillRect/>
          </a:stretch>
        </p:blipFill>
        <p:spPr bwMode="auto">
          <a:xfrm>
            <a:off x="827088" y="2852738"/>
            <a:ext cx="2724150" cy="3810000"/>
          </a:xfrm>
          <a:prstGeom prst="rect"/>
          <a:noFill/>
          <a:ln>
            <a:noFill/>
          </a:ln>
          <a:effectLst/>
        </p:spPr>
      </p:pic>
      <p:sp>
        <p:nvSpPr>
          <p:cNvPr id="1048740" name="Rectangle 9"/>
          <p:cNvSpPr>
            <a:spLocks noChangeArrowheads="1"/>
          </p:cNvSpPr>
          <p:nvPr/>
        </p:nvSpPr>
        <p:spPr bwMode="auto">
          <a:xfrm>
            <a:off x="5580063" y="1412875"/>
            <a:ext cx="2463800" cy="366713"/>
          </a:xfrm>
          <a:prstGeom prst="rect"/>
          <a:noFill/>
          <a:ln>
            <a:noFill/>
          </a:ln>
          <a:effectLst/>
        </p:spPr>
        <p:txBody>
          <a:bodyPr wrap="none">
            <a:spAutoFit/>
          </a:bodyPr>
          <a:p>
            <a:pPr>
              <a:spcBef>
                <a:spcPct val="50000"/>
              </a:spcBef>
              <a:buFontTx/>
              <a:buChar char="•"/>
            </a:pPr>
            <a:r>
              <a:rPr lang="fa-IR">
                <a:solidFill>
                  <a:srgbClr val="CC3300"/>
                </a:solidFill>
                <a:effectLst>
                  <a:outerShdw algn="tl" blurRad="38100" dir="2700000" dist="38100">
                    <a:srgbClr val="C0C0C0"/>
                  </a:outerShdw>
                </a:effectLst>
                <a:latin typeface="Arial" pitchFamily="34" charset="0"/>
                <a:cs typeface="Roya" pitchFamily="2" charset="-78"/>
              </a:rPr>
              <a:t> استخوانهای کشکک </a:t>
            </a:r>
            <a:r>
              <a:rPr lang="en-US">
                <a:solidFill>
                  <a:srgbClr val="CC3300"/>
                </a:solidFill>
                <a:effectLst>
                  <a:outerShdw algn="tl" blurRad="38100" dir="2700000" dist="38100">
                    <a:srgbClr val="C0C0C0"/>
                  </a:outerShdw>
                </a:effectLst>
                <a:latin typeface="Arial" pitchFamily="34" charset="0"/>
                <a:cs typeface="Roya" pitchFamily="2" charset="-78"/>
              </a:rPr>
              <a:t>Patella</a:t>
            </a:r>
            <a:endParaRPr lang="fa-IR">
              <a:solidFill>
                <a:srgbClr val="CC3300"/>
              </a:solidFill>
              <a:effectLst>
                <a:outerShdw algn="tl" blurRad="38100" dir="2700000" dist="38100">
                  <a:srgbClr val="C0C0C0"/>
                </a:outerShdw>
              </a:effectLst>
              <a:latin typeface="Arial" pitchFamily="34" charset="0"/>
              <a:cs typeface="Roya" pitchFamily="2" charset="-78"/>
            </a:endParaRPr>
          </a:p>
        </p:txBody>
      </p:sp>
      <p:pic>
        <p:nvPicPr>
          <p:cNvPr id="2097216" name="Picture 10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4"/>
          <a:srcRect/>
          <a:stretch>
            <a:fillRect/>
          </a:stretch>
        </p:blipFill>
        <p:spPr bwMode="auto">
          <a:xfrm>
            <a:off x="250825" y="115888"/>
            <a:ext cx="273050" cy="1195387"/>
          </a:xfrm>
          <a:prstGeom prst="rect"/>
          <a:noFill/>
          <a:ln>
            <a:noFill/>
          </a:ln>
          <a:effectLst/>
        </p:spPr>
      </p:pic>
      <p:sp>
        <p:nvSpPr>
          <p:cNvPr id="1048741" name="Line 12"/>
          <p:cNvSpPr>
            <a:spLocks noChangeShapeType="1"/>
          </p:cNvSpPr>
          <p:nvPr/>
        </p:nvSpPr>
        <p:spPr bwMode="auto">
          <a:xfrm flipV="1">
            <a:off x="4460875" y="4049713"/>
            <a:ext cx="649288" cy="719137"/>
          </a:xfrm>
          <a:prstGeom prst="line"/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p>
            <a:endParaRPr lang="en-US"/>
          </a:p>
        </p:txBody>
      </p:sp>
    </p:spTree>
  </p:cSld>
  <p:clrMapOvr>
    <a:masterClrMapping/>
  </p:clrMapOvr>
  <p:timing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2" name="Rectangle 2"/>
          <p:cNvSpPr>
            <a:spLocks noChangeArrowheads="1"/>
          </p:cNvSpPr>
          <p:nvPr/>
        </p:nvSpPr>
        <p:spPr bwMode="auto">
          <a:xfrm>
            <a:off x="0" y="6594475"/>
            <a:ext cx="3597275" cy="263525"/>
          </a:xfrm>
          <a:prstGeom prst="rect"/>
          <a:noFill/>
          <a:ln>
            <a:noFill/>
          </a:ln>
          <a:effectLst/>
        </p:spPr>
        <p:txBody>
          <a:bodyPr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b="1" sz="1000" lang="en-US">
                <a:solidFill>
                  <a:srgbClr val="000000"/>
                </a:solidFill>
              </a:rPr>
              <a:t>Dr. Daneshvar – Biomedical Engineering</a:t>
            </a:r>
          </a:p>
        </p:txBody>
      </p:sp>
      <p:pic>
        <p:nvPicPr>
          <p:cNvPr id="2097217" name="Picture 3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2916238" y="2133600"/>
            <a:ext cx="3371850" cy="3810000"/>
          </a:xfrm>
          <a:prstGeom prst="rect"/>
          <a:noFill/>
          <a:ln>
            <a:noFill/>
          </a:ln>
          <a:effectLst/>
        </p:spPr>
      </p:pic>
      <p:sp>
        <p:nvSpPr>
          <p:cNvPr id="1048743" name="Text Box 4"/>
          <p:cNvSpPr txBox="1">
            <a:spLocks noChangeArrowheads="1"/>
          </p:cNvSpPr>
          <p:nvPr/>
        </p:nvSpPr>
        <p:spPr bwMode="auto">
          <a:xfrm>
            <a:off x="1835150" y="620713"/>
            <a:ext cx="5543550" cy="519112"/>
          </a:xfrm>
          <a:prstGeom prst="rect"/>
          <a:noFill/>
          <a:ln>
            <a:noFill/>
          </a:ln>
          <a:effectLst/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b="1" sz="2800" lang="fa-IR">
                <a:solidFill>
                  <a:srgbClr val="000000"/>
                </a:solidFill>
                <a:effectLst>
                  <a:outerShdw algn="tl" blurRad="38100" dir="2700000" dist="38100">
                    <a:srgbClr val="C0C0C0"/>
                  </a:outerShdw>
                </a:effectLst>
                <a:latin typeface="Arial" pitchFamily="34" charset="0"/>
                <a:cs typeface="Roya" pitchFamily="2" charset="-78"/>
              </a:rPr>
              <a:t>اسکلت اندام تحتانی</a:t>
            </a:r>
            <a:endParaRPr b="1" sz="2000" lang="en-US">
              <a:solidFill>
                <a:srgbClr val="000000"/>
              </a:solidFill>
              <a:effectLst>
                <a:outerShdw algn="tl" blurRad="38100" dir="2700000" dist="38100">
                  <a:srgbClr val="C0C0C0"/>
                </a:outerShdw>
              </a:effectLst>
              <a:latin typeface="Arial" pitchFamily="34" charset="0"/>
              <a:cs typeface="Roya" pitchFamily="2" charset="-78"/>
            </a:endParaRPr>
          </a:p>
        </p:txBody>
      </p:sp>
      <p:sp>
        <p:nvSpPr>
          <p:cNvPr id="1048744" name="Line 5"/>
          <p:cNvSpPr>
            <a:spLocks noChangeShapeType="1"/>
          </p:cNvSpPr>
          <p:nvPr/>
        </p:nvSpPr>
        <p:spPr bwMode="auto">
          <a:xfrm>
            <a:off x="1403350" y="1196975"/>
            <a:ext cx="6335713" cy="0"/>
          </a:xfrm>
          <a:prstGeom prst="line"/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p>
            <a:endParaRPr lang="en-US"/>
          </a:p>
        </p:txBody>
      </p:sp>
      <p:sp>
        <p:nvSpPr>
          <p:cNvPr id="1048745" name="Rectangle 6"/>
          <p:cNvSpPr>
            <a:spLocks noChangeArrowheads="1"/>
          </p:cNvSpPr>
          <p:nvPr/>
        </p:nvSpPr>
        <p:spPr bwMode="auto">
          <a:xfrm>
            <a:off x="5580063" y="1412875"/>
            <a:ext cx="2463800" cy="366713"/>
          </a:xfrm>
          <a:prstGeom prst="rect"/>
          <a:noFill/>
          <a:ln>
            <a:noFill/>
          </a:ln>
          <a:effectLst/>
        </p:spPr>
        <p:txBody>
          <a:bodyPr wrap="none">
            <a:spAutoFit/>
          </a:bodyPr>
          <a:p>
            <a:pPr>
              <a:spcBef>
                <a:spcPct val="50000"/>
              </a:spcBef>
              <a:buFontTx/>
              <a:buChar char="•"/>
            </a:pPr>
            <a:r>
              <a:rPr lang="fa-IR">
                <a:solidFill>
                  <a:srgbClr val="CC3300"/>
                </a:solidFill>
                <a:effectLst>
                  <a:outerShdw algn="tl" blurRad="38100" dir="2700000" dist="38100">
                    <a:srgbClr val="C0C0C0"/>
                  </a:outerShdw>
                </a:effectLst>
                <a:latin typeface="Arial" pitchFamily="34" charset="0"/>
                <a:cs typeface="Roya" pitchFamily="2" charset="-78"/>
              </a:rPr>
              <a:t> استخوانهای کشکک </a:t>
            </a:r>
            <a:r>
              <a:rPr lang="en-US">
                <a:solidFill>
                  <a:srgbClr val="CC3300"/>
                </a:solidFill>
                <a:effectLst>
                  <a:outerShdw algn="tl" blurRad="38100" dir="2700000" dist="38100">
                    <a:srgbClr val="C0C0C0"/>
                  </a:outerShdw>
                </a:effectLst>
                <a:latin typeface="Arial" pitchFamily="34" charset="0"/>
                <a:cs typeface="Roya" pitchFamily="2" charset="-78"/>
              </a:rPr>
              <a:t>Patella</a:t>
            </a:r>
            <a:endParaRPr lang="fa-IR">
              <a:solidFill>
                <a:srgbClr val="CC3300"/>
              </a:solidFill>
              <a:effectLst>
                <a:outerShdw algn="tl" blurRad="38100" dir="2700000" dist="38100">
                  <a:srgbClr val="C0C0C0"/>
                </a:outerShdw>
              </a:effectLst>
              <a:latin typeface="Arial" pitchFamily="34" charset="0"/>
              <a:cs typeface="Roya" pitchFamily="2" charset="-78"/>
            </a:endParaRPr>
          </a:p>
        </p:txBody>
      </p:sp>
      <p:pic>
        <p:nvPicPr>
          <p:cNvPr id="2097218" name="Picture 7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 bwMode="auto">
          <a:xfrm>
            <a:off x="250825" y="115888"/>
            <a:ext cx="273050" cy="1195387"/>
          </a:xfrm>
          <a:prstGeom prst="rect"/>
          <a:noFill/>
          <a:ln>
            <a:noFill/>
          </a:ln>
          <a:effectLst/>
        </p:spPr>
      </p:pic>
    </p:spTree>
  </p:cSld>
  <p:clrMapOvr>
    <a:masterClrMapping/>
  </p:clrMapOvr>
  <p:timing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6" name="Rectangle 2"/>
          <p:cNvSpPr>
            <a:spLocks noChangeArrowheads="1"/>
          </p:cNvSpPr>
          <p:nvPr/>
        </p:nvSpPr>
        <p:spPr bwMode="auto">
          <a:xfrm>
            <a:off x="0" y="6594475"/>
            <a:ext cx="3597275" cy="263525"/>
          </a:xfrm>
          <a:prstGeom prst="rect"/>
          <a:noFill/>
          <a:ln>
            <a:noFill/>
          </a:ln>
          <a:effectLst/>
        </p:spPr>
        <p:txBody>
          <a:bodyPr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b="1" sz="1000" lang="en-US">
                <a:solidFill>
                  <a:srgbClr val="000000"/>
                </a:solidFill>
              </a:rPr>
              <a:t>Dr. Daneshvar – Biomedical Engineering</a:t>
            </a:r>
          </a:p>
        </p:txBody>
      </p:sp>
      <p:pic>
        <p:nvPicPr>
          <p:cNvPr id="2097219" name="Picture 3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1547813" y="1412875"/>
            <a:ext cx="1862137" cy="4605338"/>
          </a:xfrm>
          <a:prstGeom prst="rect"/>
          <a:noFill/>
          <a:ln>
            <a:noFill/>
          </a:ln>
          <a:effectLst/>
        </p:spPr>
      </p:pic>
      <p:sp>
        <p:nvSpPr>
          <p:cNvPr id="1048747" name="Text Box 4"/>
          <p:cNvSpPr txBox="1">
            <a:spLocks noChangeArrowheads="1"/>
          </p:cNvSpPr>
          <p:nvPr/>
        </p:nvSpPr>
        <p:spPr bwMode="auto">
          <a:xfrm>
            <a:off x="1835150" y="620713"/>
            <a:ext cx="5543550" cy="519112"/>
          </a:xfrm>
          <a:prstGeom prst="rect"/>
          <a:noFill/>
          <a:ln>
            <a:noFill/>
          </a:ln>
          <a:effectLst/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b="1" sz="2800" lang="fa-IR">
                <a:solidFill>
                  <a:srgbClr val="000000"/>
                </a:solidFill>
                <a:effectLst>
                  <a:outerShdw algn="tl" blurRad="38100" dir="2700000" dist="38100">
                    <a:srgbClr val="C0C0C0"/>
                  </a:outerShdw>
                </a:effectLst>
                <a:latin typeface="Arial" pitchFamily="34" charset="0"/>
                <a:cs typeface="Roya" pitchFamily="2" charset="-78"/>
              </a:rPr>
              <a:t>اسکلت اندام تحتانی</a:t>
            </a:r>
            <a:endParaRPr b="1" sz="2000" lang="en-US">
              <a:solidFill>
                <a:srgbClr val="000000"/>
              </a:solidFill>
              <a:effectLst>
                <a:outerShdw algn="tl" blurRad="38100" dir="2700000" dist="38100">
                  <a:srgbClr val="C0C0C0"/>
                </a:outerShdw>
              </a:effectLst>
              <a:latin typeface="Arial" pitchFamily="34" charset="0"/>
              <a:cs typeface="Roya" pitchFamily="2" charset="-78"/>
            </a:endParaRPr>
          </a:p>
        </p:txBody>
      </p:sp>
      <p:sp>
        <p:nvSpPr>
          <p:cNvPr id="1048748" name="Line 5"/>
          <p:cNvSpPr>
            <a:spLocks noChangeShapeType="1"/>
          </p:cNvSpPr>
          <p:nvPr/>
        </p:nvSpPr>
        <p:spPr bwMode="auto">
          <a:xfrm>
            <a:off x="1403350" y="1196975"/>
            <a:ext cx="6335713" cy="0"/>
          </a:xfrm>
          <a:prstGeom prst="line"/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p>
            <a:endParaRPr lang="en-US"/>
          </a:p>
        </p:txBody>
      </p:sp>
      <p:pic>
        <p:nvPicPr>
          <p:cNvPr id="2097220" name="Picture 6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 bwMode="auto">
          <a:xfrm>
            <a:off x="250825" y="115888"/>
            <a:ext cx="273050" cy="1195387"/>
          </a:xfrm>
          <a:prstGeom prst="rect"/>
          <a:noFill/>
          <a:ln>
            <a:noFill/>
          </a:ln>
          <a:effectLst/>
        </p:spPr>
      </p:pic>
      <p:sp>
        <p:nvSpPr>
          <p:cNvPr id="1048749" name="Text Box 7"/>
          <p:cNvSpPr txBox="1">
            <a:spLocks noChangeArrowheads="1"/>
          </p:cNvSpPr>
          <p:nvPr/>
        </p:nvSpPr>
        <p:spPr bwMode="auto">
          <a:xfrm>
            <a:off x="7885113" y="2492375"/>
            <a:ext cx="1008062" cy="31432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sz="1400" lang="fa-IR">
                <a:solidFill>
                  <a:srgbClr val="000000"/>
                </a:solidFill>
                <a:effectLst>
                  <a:outerShdw algn="tl" blurRad="38100" dir="2700000" dist="38100">
                    <a:srgbClr val="C0C0C0"/>
                  </a:outerShdw>
                </a:effectLst>
                <a:latin typeface="Arial" pitchFamily="34" charset="0"/>
                <a:cs typeface="Roya" pitchFamily="2" charset="-78"/>
              </a:rPr>
              <a:t>پای راست</a:t>
            </a:r>
            <a:endParaRPr sz="1400" lang="en-US">
              <a:solidFill>
                <a:srgbClr val="000000"/>
              </a:solidFill>
              <a:effectLst>
                <a:outerShdw algn="tl" blurRad="38100" dir="2700000" dist="38100">
                  <a:srgbClr val="C0C0C0"/>
                </a:outerShdw>
              </a:effectLst>
              <a:latin typeface="Arial" pitchFamily="34" charset="0"/>
              <a:cs typeface="Roya" pitchFamily="2" charset="-78"/>
            </a:endParaRPr>
          </a:p>
        </p:txBody>
      </p:sp>
      <p:pic>
        <p:nvPicPr>
          <p:cNvPr id="2097221" name="Picture 8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3"/>
          <a:srcRect/>
          <a:stretch>
            <a:fillRect/>
          </a:stretch>
        </p:blipFill>
        <p:spPr bwMode="auto">
          <a:xfrm>
            <a:off x="3708400" y="2852738"/>
            <a:ext cx="4406900" cy="2573337"/>
          </a:xfrm>
          <a:prstGeom prst="rect"/>
          <a:noFill/>
          <a:ln>
            <a:noFill/>
          </a:ln>
          <a:effectLst/>
        </p:spPr>
      </p:pic>
      <p:sp>
        <p:nvSpPr>
          <p:cNvPr id="1048750" name="Rectangle 9"/>
          <p:cNvSpPr>
            <a:spLocks noChangeArrowheads="1"/>
          </p:cNvSpPr>
          <p:nvPr/>
        </p:nvSpPr>
        <p:spPr bwMode="auto">
          <a:xfrm>
            <a:off x="6516688" y="1484313"/>
            <a:ext cx="1285875" cy="366712"/>
          </a:xfrm>
          <a:prstGeom prst="rect"/>
          <a:noFill/>
          <a:ln>
            <a:noFill/>
          </a:ln>
          <a:effectLst/>
        </p:spPr>
        <p:txBody>
          <a:bodyPr wrap="none">
            <a:spAutoFit/>
          </a:bodyPr>
          <a:p>
            <a:pPr>
              <a:spcBef>
                <a:spcPct val="50000"/>
              </a:spcBef>
              <a:buFontTx/>
              <a:buChar char="•"/>
            </a:pPr>
            <a:r>
              <a:rPr lang="fa-IR">
                <a:solidFill>
                  <a:srgbClr val="CC3300"/>
                </a:solidFill>
                <a:effectLst>
                  <a:outerShdw algn="tl" blurRad="38100" dir="2700000" dist="38100">
                    <a:srgbClr val="C0C0C0"/>
                  </a:outerShdw>
                </a:effectLst>
                <a:latin typeface="Arial" pitchFamily="34" charset="0"/>
                <a:cs typeface="Roya" pitchFamily="2" charset="-78"/>
              </a:rPr>
              <a:t> استخوانهای پا</a:t>
            </a:r>
          </a:p>
        </p:txBody>
      </p:sp>
    </p:spTree>
  </p:cSld>
  <p:clrMapOvr>
    <a:masterClrMapping/>
  </p:clrMapOvr>
  <p:timing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1" name="Rectangle 2"/>
          <p:cNvSpPr>
            <a:spLocks noChangeArrowheads="1"/>
          </p:cNvSpPr>
          <p:nvPr/>
        </p:nvSpPr>
        <p:spPr bwMode="auto">
          <a:xfrm>
            <a:off x="0" y="6594475"/>
            <a:ext cx="3597275" cy="263525"/>
          </a:xfrm>
          <a:prstGeom prst="rect"/>
          <a:noFill/>
          <a:ln>
            <a:noFill/>
          </a:ln>
          <a:effectLst/>
        </p:spPr>
        <p:txBody>
          <a:bodyPr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b="1" sz="1000" lang="en-US">
                <a:solidFill>
                  <a:srgbClr val="000000"/>
                </a:solidFill>
              </a:rPr>
              <a:t>Dr. Daneshvar – Biomedical Engineering</a:t>
            </a:r>
          </a:p>
        </p:txBody>
      </p:sp>
      <p:sp>
        <p:nvSpPr>
          <p:cNvPr id="1048752" name="Text Box 3"/>
          <p:cNvSpPr txBox="1">
            <a:spLocks noChangeArrowheads="1"/>
          </p:cNvSpPr>
          <p:nvPr/>
        </p:nvSpPr>
        <p:spPr bwMode="auto">
          <a:xfrm>
            <a:off x="1835150" y="620713"/>
            <a:ext cx="5543550" cy="519112"/>
          </a:xfrm>
          <a:prstGeom prst="rect"/>
          <a:noFill/>
          <a:ln>
            <a:noFill/>
          </a:ln>
          <a:effectLst/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b="1" sz="2800" lang="fa-IR">
                <a:solidFill>
                  <a:srgbClr val="000000"/>
                </a:solidFill>
                <a:effectLst>
                  <a:outerShdw algn="tl" blurRad="38100" dir="2700000" dist="38100">
                    <a:srgbClr val="C0C0C0"/>
                  </a:outerShdw>
                </a:effectLst>
                <a:latin typeface="Arial" pitchFamily="34" charset="0"/>
                <a:cs typeface="Roya" pitchFamily="2" charset="-78"/>
              </a:rPr>
              <a:t>استخوانهای سر و صورت</a:t>
            </a:r>
            <a:endParaRPr b="1" sz="2000" lang="en-US">
              <a:solidFill>
                <a:srgbClr val="000000"/>
              </a:solidFill>
              <a:effectLst>
                <a:outerShdw algn="tl" blurRad="38100" dir="2700000" dist="38100">
                  <a:srgbClr val="C0C0C0"/>
                </a:outerShdw>
              </a:effectLst>
              <a:latin typeface="Arial" pitchFamily="34" charset="0"/>
              <a:cs typeface="Roya" pitchFamily="2" charset="-78"/>
            </a:endParaRPr>
          </a:p>
        </p:txBody>
      </p:sp>
      <p:sp>
        <p:nvSpPr>
          <p:cNvPr id="1048753" name="Line 4"/>
          <p:cNvSpPr>
            <a:spLocks noChangeShapeType="1"/>
          </p:cNvSpPr>
          <p:nvPr/>
        </p:nvSpPr>
        <p:spPr bwMode="auto">
          <a:xfrm>
            <a:off x="1403350" y="1196975"/>
            <a:ext cx="6335713" cy="0"/>
          </a:xfrm>
          <a:prstGeom prst="line"/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p>
            <a:endParaRPr lang="en-US"/>
          </a:p>
        </p:txBody>
      </p:sp>
      <p:pic>
        <p:nvPicPr>
          <p:cNvPr id="2097222" name="Picture 5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107950" y="115888"/>
            <a:ext cx="366713" cy="536575"/>
          </a:xfrm>
          <a:prstGeom prst="rect"/>
          <a:noFill/>
          <a:ln>
            <a:noFill/>
          </a:ln>
          <a:effectLst/>
        </p:spPr>
      </p:pic>
      <p:pic>
        <p:nvPicPr>
          <p:cNvPr id="2097223" name="Picture 6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 bwMode="auto">
          <a:xfrm>
            <a:off x="2555875" y="1773238"/>
            <a:ext cx="4032250" cy="3997325"/>
          </a:xfrm>
          <a:prstGeom prst="rect"/>
          <a:noFill/>
          <a:ln>
            <a:noFill/>
          </a:ln>
          <a:effectLst/>
        </p:spPr>
      </p:pic>
      <p:sp>
        <p:nvSpPr>
          <p:cNvPr id="1048754" name="Text Box 7"/>
          <p:cNvSpPr txBox="1">
            <a:spLocks noChangeArrowheads="1"/>
          </p:cNvSpPr>
          <p:nvPr/>
        </p:nvSpPr>
        <p:spPr bwMode="auto">
          <a:xfrm>
            <a:off x="6227763" y="1412875"/>
            <a:ext cx="1798637" cy="366713"/>
          </a:xfrm>
          <a:prstGeom prst="rect"/>
          <a:noFill/>
          <a:ln>
            <a:noFill/>
          </a:ln>
          <a:effectLst/>
        </p:spPr>
        <p:txBody>
          <a:bodyPr>
            <a:spAutoFit/>
          </a:bodyPr>
          <a:p>
            <a:pPr algn="ctr">
              <a:spcBef>
                <a:spcPct val="50000"/>
              </a:spcBef>
              <a:buFontTx/>
              <a:buChar char="•"/>
            </a:pPr>
            <a:r>
              <a:rPr lang="fa-IR">
                <a:solidFill>
                  <a:srgbClr val="CC3300"/>
                </a:solidFill>
                <a:effectLst>
                  <a:outerShdw algn="tl" blurRad="38100" dir="2700000" dist="38100">
                    <a:srgbClr val="C0C0C0"/>
                  </a:outerShdw>
                </a:effectLst>
                <a:latin typeface="Arial" pitchFamily="34" charset="0"/>
                <a:cs typeface="Roya" pitchFamily="2" charset="-78"/>
              </a:rPr>
              <a:t> جمجمه </a:t>
            </a:r>
            <a:r>
              <a:rPr lang="en-US">
                <a:solidFill>
                  <a:srgbClr val="CC3300"/>
                </a:solidFill>
                <a:effectLst>
                  <a:outerShdw algn="tl" blurRad="38100" dir="2700000" dist="38100">
                    <a:srgbClr val="C0C0C0"/>
                  </a:outerShdw>
                </a:effectLst>
                <a:latin typeface="Arial" pitchFamily="34" charset="0"/>
                <a:cs typeface="Roya" pitchFamily="2" charset="-78"/>
              </a:rPr>
              <a:t>Skull</a:t>
            </a:r>
          </a:p>
        </p:txBody>
      </p:sp>
      <p:sp>
        <p:nvSpPr>
          <p:cNvPr id="1048755" name="Text Box 9"/>
          <p:cNvSpPr txBox="1">
            <a:spLocks noChangeArrowheads="1"/>
          </p:cNvSpPr>
          <p:nvPr/>
        </p:nvSpPr>
        <p:spPr bwMode="auto">
          <a:xfrm>
            <a:off x="2051050" y="1989138"/>
            <a:ext cx="936625" cy="31432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sz="1400" lang="fa-IR">
                <a:solidFill>
                  <a:srgbClr val="000000"/>
                </a:solidFill>
                <a:effectLst>
                  <a:outerShdw algn="tl" blurRad="38100" dir="2700000" dist="38100">
                    <a:srgbClr val="C0C0C0"/>
                  </a:outerShdw>
                </a:effectLst>
                <a:latin typeface="Arial" pitchFamily="34" charset="0"/>
                <a:cs typeface="Roya" pitchFamily="2" charset="-78"/>
              </a:rPr>
              <a:t>پيشانی</a:t>
            </a:r>
            <a:endParaRPr sz="1400" lang="en-US">
              <a:solidFill>
                <a:srgbClr val="000000"/>
              </a:solidFill>
              <a:effectLst>
                <a:outerShdw algn="tl" blurRad="38100" dir="2700000" dist="38100">
                  <a:srgbClr val="C0C0C0"/>
                </a:outerShdw>
              </a:effectLst>
              <a:latin typeface="Arial" pitchFamily="34" charset="0"/>
              <a:cs typeface="Roya" pitchFamily="2" charset="-78"/>
            </a:endParaRPr>
          </a:p>
        </p:txBody>
      </p:sp>
      <p:sp>
        <p:nvSpPr>
          <p:cNvPr id="1048756" name="Text Box 11"/>
          <p:cNvSpPr txBox="1">
            <a:spLocks noChangeArrowheads="1"/>
          </p:cNvSpPr>
          <p:nvPr/>
        </p:nvSpPr>
        <p:spPr bwMode="auto">
          <a:xfrm>
            <a:off x="6732588" y="4005263"/>
            <a:ext cx="936625" cy="31432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sz="1400" lang="fa-IR">
                <a:solidFill>
                  <a:srgbClr val="000000"/>
                </a:solidFill>
                <a:effectLst>
                  <a:outerShdw algn="tl" blurRad="38100" dir="2700000" dist="38100">
                    <a:srgbClr val="C0C0C0"/>
                  </a:outerShdw>
                </a:effectLst>
                <a:latin typeface="Arial" pitchFamily="34" charset="0"/>
                <a:cs typeface="Roya" pitchFamily="2" charset="-78"/>
              </a:rPr>
              <a:t>پس سری</a:t>
            </a:r>
            <a:endParaRPr sz="1400" lang="en-US">
              <a:solidFill>
                <a:srgbClr val="000000"/>
              </a:solidFill>
              <a:effectLst>
                <a:outerShdw algn="tl" blurRad="38100" dir="2700000" dist="38100">
                  <a:srgbClr val="C0C0C0"/>
                </a:outerShdw>
              </a:effectLst>
              <a:latin typeface="Arial" pitchFamily="34" charset="0"/>
              <a:cs typeface="Roya" pitchFamily="2" charset="-78"/>
            </a:endParaRPr>
          </a:p>
        </p:txBody>
      </p:sp>
      <p:sp>
        <p:nvSpPr>
          <p:cNvPr id="1048757" name="Text Box 12"/>
          <p:cNvSpPr txBox="1">
            <a:spLocks noChangeArrowheads="1"/>
          </p:cNvSpPr>
          <p:nvPr/>
        </p:nvSpPr>
        <p:spPr bwMode="auto">
          <a:xfrm>
            <a:off x="5003800" y="5300663"/>
            <a:ext cx="936625" cy="31432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sz="1400" lang="fa-IR">
                <a:solidFill>
                  <a:srgbClr val="000000"/>
                </a:solidFill>
                <a:effectLst>
                  <a:outerShdw algn="tl" blurRad="38100" dir="2700000" dist="38100">
                    <a:srgbClr val="C0C0C0"/>
                  </a:outerShdw>
                </a:effectLst>
                <a:latin typeface="Arial" pitchFamily="34" charset="0"/>
                <a:cs typeface="Roya" pitchFamily="2" charset="-78"/>
              </a:rPr>
              <a:t>گيجگاهی</a:t>
            </a:r>
            <a:endParaRPr sz="1400" lang="en-US">
              <a:solidFill>
                <a:srgbClr val="000000"/>
              </a:solidFill>
              <a:effectLst>
                <a:outerShdw algn="tl" blurRad="38100" dir="2700000" dist="38100">
                  <a:srgbClr val="C0C0C0"/>
                </a:outerShdw>
              </a:effectLst>
              <a:latin typeface="Arial" pitchFamily="34" charset="0"/>
              <a:cs typeface="Roya" pitchFamily="2" charset="-78"/>
            </a:endParaRPr>
          </a:p>
        </p:txBody>
      </p:sp>
      <p:sp>
        <p:nvSpPr>
          <p:cNvPr id="1048758" name="Text Box 13"/>
          <p:cNvSpPr txBox="1">
            <a:spLocks noChangeArrowheads="1"/>
          </p:cNvSpPr>
          <p:nvPr/>
        </p:nvSpPr>
        <p:spPr bwMode="auto">
          <a:xfrm>
            <a:off x="6300788" y="2060575"/>
            <a:ext cx="936625" cy="31432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sz="1400" lang="fa-IR">
                <a:solidFill>
                  <a:srgbClr val="000000"/>
                </a:solidFill>
                <a:effectLst>
                  <a:outerShdw algn="tl" blurRad="38100" dir="2700000" dist="38100">
                    <a:srgbClr val="C0C0C0"/>
                  </a:outerShdw>
                </a:effectLst>
                <a:latin typeface="Arial" pitchFamily="34" charset="0"/>
                <a:cs typeface="Roya" pitchFamily="2" charset="-78"/>
              </a:rPr>
              <a:t>آهيانه</a:t>
            </a:r>
            <a:endParaRPr sz="1400" lang="en-US">
              <a:solidFill>
                <a:srgbClr val="000000"/>
              </a:solidFill>
              <a:effectLst>
                <a:outerShdw algn="tl" blurRad="38100" dir="2700000" dist="38100">
                  <a:srgbClr val="C0C0C0"/>
                </a:outerShdw>
              </a:effectLst>
              <a:latin typeface="Arial" pitchFamily="34" charset="0"/>
              <a:cs typeface="Roya" pitchFamily="2" charset="-78"/>
            </a:endParaRPr>
          </a:p>
        </p:txBody>
      </p:sp>
      <p:sp>
        <p:nvSpPr>
          <p:cNvPr id="1048759" name="Text Box 14"/>
          <p:cNvSpPr txBox="1">
            <a:spLocks noChangeArrowheads="1"/>
          </p:cNvSpPr>
          <p:nvPr/>
        </p:nvSpPr>
        <p:spPr bwMode="auto">
          <a:xfrm>
            <a:off x="1403350" y="3429000"/>
            <a:ext cx="936625" cy="31432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sz="1400" lang="fa-IR">
                <a:solidFill>
                  <a:srgbClr val="000000"/>
                </a:solidFill>
                <a:effectLst>
                  <a:outerShdw algn="tl" blurRad="38100" dir="2700000" dist="38100">
                    <a:srgbClr val="C0C0C0"/>
                  </a:outerShdw>
                </a:effectLst>
                <a:latin typeface="Arial" pitchFamily="34" charset="0"/>
                <a:cs typeface="Roya" pitchFamily="2" charset="-78"/>
              </a:rPr>
              <a:t>غربالی</a:t>
            </a:r>
            <a:endParaRPr sz="1400" lang="en-US">
              <a:solidFill>
                <a:srgbClr val="000000"/>
              </a:solidFill>
              <a:effectLst>
                <a:outerShdw algn="tl" blurRad="38100" dir="2700000" dist="38100">
                  <a:srgbClr val="C0C0C0"/>
                </a:outerShdw>
              </a:effectLst>
              <a:latin typeface="Arial" pitchFamily="34" charset="0"/>
              <a:cs typeface="Roya" pitchFamily="2" charset="-78"/>
            </a:endParaRPr>
          </a:p>
        </p:txBody>
      </p:sp>
      <p:sp>
        <p:nvSpPr>
          <p:cNvPr id="1048760" name="Text Box 15"/>
          <p:cNvSpPr txBox="1">
            <a:spLocks noChangeArrowheads="1"/>
          </p:cNvSpPr>
          <p:nvPr/>
        </p:nvSpPr>
        <p:spPr bwMode="auto">
          <a:xfrm>
            <a:off x="1116013" y="4149725"/>
            <a:ext cx="936625" cy="31432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sz="1400" lang="fa-IR">
                <a:solidFill>
                  <a:srgbClr val="000000"/>
                </a:solidFill>
                <a:effectLst>
                  <a:outerShdw algn="tl" blurRad="38100" dir="2700000" dist="38100">
                    <a:srgbClr val="C0C0C0"/>
                  </a:outerShdw>
                </a:effectLst>
                <a:latin typeface="Arial" pitchFamily="34" charset="0"/>
                <a:cs typeface="Roya" pitchFamily="2" charset="-78"/>
              </a:rPr>
              <a:t>شب پره ای</a:t>
            </a:r>
            <a:endParaRPr sz="1400" lang="en-US">
              <a:solidFill>
                <a:srgbClr val="000000"/>
              </a:solidFill>
              <a:effectLst>
                <a:outerShdw algn="tl" blurRad="38100" dir="2700000" dist="38100">
                  <a:srgbClr val="C0C0C0"/>
                </a:outerShdw>
              </a:effectLst>
              <a:latin typeface="Arial" pitchFamily="34" charset="0"/>
              <a:cs typeface="Roya" pitchFamily="2" charset="-78"/>
            </a:endParaRPr>
          </a:p>
        </p:txBody>
      </p:sp>
      <p:sp>
        <p:nvSpPr>
          <p:cNvPr id="1048761" name="Line 16"/>
          <p:cNvSpPr>
            <a:spLocks noChangeShapeType="1"/>
          </p:cNvSpPr>
          <p:nvPr/>
        </p:nvSpPr>
        <p:spPr bwMode="auto">
          <a:xfrm flipH="1">
            <a:off x="6300788" y="2420938"/>
            <a:ext cx="142875" cy="71437"/>
          </a:xfrm>
          <a:prstGeom prst="line"/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p>
            <a:endParaRPr lang="en-US"/>
          </a:p>
        </p:txBody>
      </p:sp>
      <p:sp>
        <p:nvSpPr>
          <p:cNvPr id="1048762" name="Line 17"/>
          <p:cNvSpPr>
            <a:spLocks noChangeShapeType="1"/>
          </p:cNvSpPr>
          <p:nvPr/>
        </p:nvSpPr>
        <p:spPr bwMode="auto">
          <a:xfrm flipH="1" flipV="1">
            <a:off x="6443663" y="4149725"/>
            <a:ext cx="215900" cy="142875"/>
          </a:xfrm>
          <a:prstGeom prst="line"/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p>
            <a:endParaRPr lang="en-US"/>
          </a:p>
        </p:txBody>
      </p:sp>
      <p:sp>
        <p:nvSpPr>
          <p:cNvPr id="1048763" name="Line 18"/>
          <p:cNvSpPr>
            <a:spLocks noChangeShapeType="1"/>
          </p:cNvSpPr>
          <p:nvPr/>
        </p:nvSpPr>
        <p:spPr bwMode="auto">
          <a:xfrm flipH="1" flipV="1">
            <a:off x="4787900" y="3716338"/>
            <a:ext cx="504825" cy="1512887"/>
          </a:xfrm>
          <a:prstGeom prst="line"/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p>
            <a:endParaRPr lang="en-US"/>
          </a:p>
        </p:txBody>
      </p:sp>
      <p:sp>
        <p:nvSpPr>
          <p:cNvPr id="1048764" name="Line 19"/>
          <p:cNvSpPr>
            <a:spLocks noChangeShapeType="1"/>
          </p:cNvSpPr>
          <p:nvPr/>
        </p:nvSpPr>
        <p:spPr bwMode="auto">
          <a:xfrm>
            <a:off x="3059113" y="2205038"/>
            <a:ext cx="217487" cy="215900"/>
          </a:xfrm>
          <a:prstGeom prst="line"/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p>
            <a:endParaRPr lang="en-US"/>
          </a:p>
        </p:txBody>
      </p:sp>
      <p:sp>
        <p:nvSpPr>
          <p:cNvPr id="1048765" name="Line 20"/>
          <p:cNvSpPr>
            <a:spLocks noChangeShapeType="1"/>
          </p:cNvSpPr>
          <p:nvPr/>
        </p:nvSpPr>
        <p:spPr bwMode="auto">
          <a:xfrm flipV="1">
            <a:off x="2268538" y="3500438"/>
            <a:ext cx="1511300" cy="792162"/>
          </a:xfrm>
          <a:prstGeom prst="line"/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p>
            <a:endParaRPr lang="en-US"/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dur="500" id="7"/>
                                        <p:tgtEl>
                                          <p:spTgt spid="1048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dur="500" id="10"/>
                                        <p:tgtEl>
                                          <p:spTgt spid="1048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 nodeType="clickPar">
                      <p:stCondLst>
                        <p:cond delay="indefinite"/>
                      </p:stCondLst>
                      <p:childTnLst>
                        <p:par>
                          <p:cTn fill="hold" id="12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3" nodeType="clickEffect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dur="500" id="15"/>
                                        <p:tgtEl>
                                          <p:spTgt spid="1048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6" nodeType="withEffect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dur="500" id="18"/>
                                        <p:tgtEl>
                                          <p:spTgt spid="1048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9" nodeType="clickPar">
                      <p:stCondLst>
                        <p:cond delay="indefinite"/>
                      </p:stCondLst>
                      <p:childTnLst>
                        <p:par>
                          <p:cTn fill="hold" id="20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1" nodeType="click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dur="500" id="23"/>
                                        <p:tgtEl>
                                          <p:spTgt spid="1048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dur="500" id="26"/>
                                        <p:tgtEl>
                                          <p:spTgt spid="1048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7" nodeType="clickPar">
                      <p:stCondLst>
                        <p:cond delay="indefinite"/>
                      </p:stCondLst>
                      <p:childTnLst>
                        <p:par>
                          <p:cTn fill="hold" id="28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9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dur="500" id="31"/>
                                        <p:tgtEl>
                                          <p:spTgt spid="1048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dur="500" id="34"/>
                                        <p:tgtEl>
                                          <p:spTgt spid="1048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5" nodeType="clickPar">
                      <p:stCondLst>
                        <p:cond delay="indefinite"/>
                      </p:stCondLst>
                      <p:childTnLst>
                        <p:par>
                          <p:cTn fill="hold" id="36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7" nodeType="clickEffect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dur="500" id="39"/>
                                        <p:tgtEl>
                                          <p:spTgt spid="1048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dur="500" id="42"/>
                                        <p:tgtEl>
                                          <p:spTgt spid="1048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3" nodeType="clickPar">
                      <p:stCondLst>
                        <p:cond delay="indefinite"/>
                      </p:stCondLst>
                      <p:childTnLst>
                        <p:par>
                          <p:cTn fill="hold" id="44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5" nodeType="clickEffect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dur="500" id="47"/>
                                        <p:tgtEl>
                                          <p:spTgt spid="1048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55" grpId="0" animBg="1"/>
      <p:bldP spid="1048756" grpId="0" animBg="1"/>
      <p:bldP spid="1048757" grpId="0" animBg="1"/>
      <p:bldP spid="1048758" grpId="0" animBg="1"/>
      <p:bldP spid="1048759" grpId="0" animBg="1"/>
      <p:bldP spid="1048760" grpId="0" animBg="1"/>
      <p:bldP spid="1048761" grpId="0" animBg="1"/>
      <p:bldP spid="1048762" grpId="0" animBg="1"/>
      <p:bldP spid="1048763" grpId="0" animBg="1"/>
      <p:bldP spid="1048764" grpId="0" animBg="1"/>
      <p:bldP spid="104876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6" name="Rectangle 2"/>
          <p:cNvSpPr>
            <a:spLocks noChangeArrowheads="1"/>
          </p:cNvSpPr>
          <p:nvPr/>
        </p:nvSpPr>
        <p:spPr bwMode="auto">
          <a:xfrm>
            <a:off x="0" y="6594475"/>
            <a:ext cx="3597275" cy="263525"/>
          </a:xfrm>
          <a:prstGeom prst="rect"/>
          <a:noFill/>
          <a:ln>
            <a:noFill/>
          </a:ln>
          <a:effectLst/>
        </p:spPr>
        <p:txBody>
          <a:bodyPr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b="1" sz="1000" lang="en-US">
                <a:solidFill>
                  <a:srgbClr val="000000"/>
                </a:solidFill>
              </a:rPr>
              <a:t>Dr. Daneshvar – Biomedical Engineering</a:t>
            </a:r>
          </a:p>
        </p:txBody>
      </p:sp>
      <p:pic>
        <p:nvPicPr>
          <p:cNvPr id="2097224" name="Picture 3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107950" y="115888"/>
            <a:ext cx="366713" cy="536575"/>
          </a:xfrm>
          <a:prstGeom prst="rect"/>
          <a:noFill/>
          <a:ln>
            <a:noFill/>
          </a:ln>
          <a:effectLst/>
        </p:spPr>
      </p:pic>
      <p:sp>
        <p:nvSpPr>
          <p:cNvPr id="1048767" name="Text Box 4"/>
          <p:cNvSpPr txBox="1">
            <a:spLocks noChangeArrowheads="1"/>
          </p:cNvSpPr>
          <p:nvPr/>
        </p:nvSpPr>
        <p:spPr bwMode="auto">
          <a:xfrm>
            <a:off x="1835150" y="620713"/>
            <a:ext cx="5543550" cy="519112"/>
          </a:xfrm>
          <a:prstGeom prst="rect"/>
          <a:noFill/>
          <a:ln>
            <a:noFill/>
          </a:ln>
          <a:effectLst/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b="1" sz="2800" lang="fa-IR">
                <a:solidFill>
                  <a:srgbClr val="000000"/>
                </a:solidFill>
                <a:effectLst>
                  <a:outerShdw algn="tl" blurRad="38100" dir="2700000" dist="38100">
                    <a:srgbClr val="C0C0C0"/>
                  </a:outerShdw>
                </a:effectLst>
                <a:latin typeface="Arial" pitchFamily="34" charset="0"/>
                <a:cs typeface="Roya" pitchFamily="2" charset="-78"/>
              </a:rPr>
              <a:t>استخوانهای سر و صورت</a:t>
            </a:r>
            <a:endParaRPr b="1" sz="2000" lang="en-US">
              <a:solidFill>
                <a:srgbClr val="000000"/>
              </a:solidFill>
              <a:effectLst>
                <a:outerShdw algn="tl" blurRad="38100" dir="2700000" dist="38100">
                  <a:srgbClr val="C0C0C0"/>
                </a:outerShdw>
              </a:effectLst>
              <a:latin typeface="Arial" pitchFamily="34" charset="0"/>
              <a:cs typeface="Roya" pitchFamily="2" charset="-78"/>
            </a:endParaRPr>
          </a:p>
        </p:txBody>
      </p:sp>
      <p:sp>
        <p:nvSpPr>
          <p:cNvPr id="1048768" name="Line 5"/>
          <p:cNvSpPr>
            <a:spLocks noChangeShapeType="1"/>
          </p:cNvSpPr>
          <p:nvPr/>
        </p:nvSpPr>
        <p:spPr bwMode="auto">
          <a:xfrm>
            <a:off x="1403350" y="1196975"/>
            <a:ext cx="6335713" cy="0"/>
          </a:xfrm>
          <a:prstGeom prst="line"/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p>
            <a:endParaRPr lang="en-US"/>
          </a:p>
        </p:txBody>
      </p:sp>
      <p:pic>
        <p:nvPicPr>
          <p:cNvPr id="2097225" name="Picture 6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 bwMode="auto">
          <a:xfrm>
            <a:off x="539750" y="2492375"/>
            <a:ext cx="3382963" cy="2540000"/>
          </a:xfrm>
          <a:prstGeom prst="rect"/>
          <a:noFill/>
          <a:ln>
            <a:noFill/>
          </a:ln>
          <a:effectLst/>
        </p:spPr>
      </p:pic>
      <p:pic>
        <p:nvPicPr>
          <p:cNvPr id="2097226" name="Picture 8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3"/>
          <a:srcRect/>
          <a:stretch>
            <a:fillRect/>
          </a:stretch>
        </p:blipFill>
        <p:spPr bwMode="auto">
          <a:xfrm>
            <a:off x="4500563" y="2708275"/>
            <a:ext cx="3889375" cy="2019300"/>
          </a:xfrm>
          <a:prstGeom prst="rect"/>
          <a:noFill/>
          <a:ln>
            <a:noFill/>
          </a:ln>
          <a:effectLst/>
        </p:spPr>
      </p:pic>
      <p:sp>
        <p:nvSpPr>
          <p:cNvPr id="1048769" name="Text Box 9"/>
          <p:cNvSpPr txBox="1">
            <a:spLocks noChangeArrowheads="1"/>
          </p:cNvSpPr>
          <p:nvPr/>
        </p:nvSpPr>
        <p:spPr bwMode="auto">
          <a:xfrm>
            <a:off x="611188" y="5445125"/>
            <a:ext cx="792162" cy="284163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sz="1200" lang="en-US">
                <a:solidFill>
                  <a:srgbClr val="000000"/>
                </a:solidFill>
                <a:effectLst>
                  <a:outerShdw algn="tl" blurRad="38100" dir="2700000" dist="38100">
                    <a:srgbClr val="C0C0C0"/>
                  </a:outerShdw>
                </a:effectLst>
                <a:latin typeface="Arial" pitchFamily="34" charset="0"/>
                <a:cs typeface="Roya" pitchFamily="2" charset="-78"/>
              </a:rPr>
              <a:t>Glabella</a:t>
            </a:r>
          </a:p>
        </p:txBody>
      </p:sp>
      <p:sp>
        <p:nvSpPr>
          <p:cNvPr id="1048770" name="Line 10"/>
          <p:cNvSpPr>
            <a:spLocks noChangeShapeType="1"/>
          </p:cNvSpPr>
          <p:nvPr/>
        </p:nvSpPr>
        <p:spPr bwMode="auto">
          <a:xfrm flipV="1">
            <a:off x="1116013" y="4437063"/>
            <a:ext cx="1008062" cy="863600"/>
          </a:xfrm>
          <a:prstGeom prst="line"/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p>
            <a:endParaRPr lang="en-US"/>
          </a:p>
        </p:txBody>
      </p:sp>
      <p:sp>
        <p:nvSpPr>
          <p:cNvPr id="1048771" name="Line 11"/>
          <p:cNvSpPr>
            <a:spLocks noChangeShapeType="1"/>
          </p:cNvSpPr>
          <p:nvPr/>
        </p:nvSpPr>
        <p:spPr bwMode="auto">
          <a:xfrm>
            <a:off x="1331913" y="3860800"/>
            <a:ext cx="360362" cy="215900"/>
          </a:xfrm>
          <a:prstGeom prst="line"/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p>
            <a:endParaRPr lang="en-US"/>
          </a:p>
        </p:txBody>
      </p:sp>
      <p:sp>
        <p:nvSpPr>
          <p:cNvPr id="1048772" name="Line 12"/>
          <p:cNvSpPr>
            <a:spLocks noChangeShapeType="1"/>
          </p:cNvSpPr>
          <p:nvPr/>
        </p:nvSpPr>
        <p:spPr bwMode="auto">
          <a:xfrm flipH="1">
            <a:off x="7885113" y="3573463"/>
            <a:ext cx="358775" cy="215900"/>
          </a:xfrm>
          <a:prstGeom prst="line"/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p>
            <a:endParaRPr lang="en-US"/>
          </a:p>
        </p:txBody>
      </p:sp>
      <p:sp>
        <p:nvSpPr>
          <p:cNvPr id="1048773" name="Text Box 13"/>
          <p:cNvSpPr txBox="1">
            <a:spLocks noChangeArrowheads="1"/>
          </p:cNvSpPr>
          <p:nvPr/>
        </p:nvSpPr>
        <p:spPr bwMode="auto">
          <a:xfrm>
            <a:off x="8027988" y="3213100"/>
            <a:ext cx="936625" cy="31432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sz="1400" lang="fa-IR">
                <a:solidFill>
                  <a:srgbClr val="000000"/>
                </a:solidFill>
                <a:effectLst>
                  <a:outerShdw algn="tl" blurRad="38100" dir="2700000" dist="38100">
                    <a:srgbClr val="C0C0C0"/>
                  </a:outerShdw>
                </a:effectLst>
                <a:latin typeface="Arial" pitchFamily="34" charset="0"/>
                <a:cs typeface="Roya" pitchFamily="2" charset="-78"/>
              </a:rPr>
              <a:t>غدد اشکی</a:t>
            </a:r>
            <a:endParaRPr sz="1400" lang="en-US">
              <a:solidFill>
                <a:srgbClr val="000000"/>
              </a:solidFill>
              <a:effectLst>
                <a:outerShdw algn="tl" blurRad="38100" dir="2700000" dist="38100">
                  <a:srgbClr val="C0C0C0"/>
                </a:outerShdw>
              </a:effectLst>
              <a:latin typeface="Arial" pitchFamily="34" charset="0"/>
              <a:cs typeface="Roya" pitchFamily="2" charset="-78"/>
            </a:endParaRPr>
          </a:p>
        </p:txBody>
      </p:sp>
      <p:sp>
        <p:nvSpPr>
          <p:cNvPr id="1048774" name="Text Box 14"/>
          <p:cNvSpPr txBox="1">
            <a:spLocks noChangeArrowheads="1"/>
          </p:cNvSpPr>
          <p:nvPr/>
        </p:nvSpPr>
        <p:spPr bwMode="auto">
          <a:xfrm>
            <a:off x="6227763" y="1412875"/>
            <a:ext cx="1798637" cy="396875"/>
          </a:xfrm>
          <a:prstGeom prst="rect"/>
          <a:noFill/>
          <a:ln>
            <a:noFill/>
          </a:ln>
          <a:effectLst/>
        </p:spPr>
        <p:txBody>
          <a:bodyPr>
            <a:spAutoFit/>
          </a:bodyPr>
          <a:p>
            <a:pPr algn="ctr">
              <a:spcBef>
                <a:spcPct val="50000"/>
              </a:spcBef>
              <a:buFontTx/>
              <a:buChar char="•"/>
            </a:pPr>
            <a:r>
              <a:rPr lang="fa-IR">
                <a:solidFill>
                  <a:srgbClr val="CC3300"/>
                </a:solidFill>
                <a:effectLst>
                  <a:outerShdw algn="tl" blurRad="38100" dir="2700000" dist="38100">
                    <a:srgbClr val="C0C0C0"/>
                  </a:outerShdw>
                </a:effectLst>
                <a:latin typeface="Arial" pitchFamily="34" charset="0"/>
                <a:cs typeface="Roya" pitchFamily="2" charset="-78"/>
              </a:rPr>
              <a:t> </a:t>
            </a:r>
            <a:r>
              <a:rPr sz="2000" lang="fa-IR">
                <a:solidFill>
                  <a:srgbClr val="CC3300"/>
                </a:solidFill>
                <a:effectLst>
                  <a:outerShdw algn="tl" blurRad="38100" dir="2700000" dist="38100">
                    <a:srgbClr val="C0C0C0"/>
                  </a:outerShdw>
                </a:effectLst>
                <a:latin typeface="Arial" pitchFamily="34" charset="0"/>
                <a:cs typeface="Roya" pitchFamily="2" charset="-78"/>
              </a:rPr>
              <a:t>استخوان پيشانی</a:t>
            </a:r>
            <a:endParaRPr sz="2000" lang="en-US">
              <a:solidFill>
                <a:srgbClr val="CC3300"/>
              </a:solidFill>
              <a:effectLst>
                <a:outerShdw algn="tl" blurRad="38100" dir="2700000" dist="38100">
                  <a:srgbClr val="C0C0C0"/>
                </a:outerShdw>
              </a:effectLst>
              <a:latin typeface="Arial" pitchFamily="34" charset="0"/>
              <a:cs typeface="Roya" pitchFamily="2" charset="-78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dur="500" id="7"/>
                                        <p:tgtEl>
                                          <p:spTgt spid="1048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dur="500" id="10"/>
                                        <p:tgtEl>
                                          <p:spTgt spid="1048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 nodeType="clickPar">
                      <p:stCondLst>
                        <p:cond delay="indefinite"/>
                      </p:stCondLst>
                      <p:childTnLst>
                        <p:par>
                          <p:cTn fill="hold" id="12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3" nodeType="clickEffect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dur="500" id="15"/>
                                        <p:tgtEl>
                                          <p:spTgt spid="1048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6" nodeType="clickPar">
                      <p:stCondLst>
                        <p:cond delay="indefinite"/>
                      </p:stCondLst>
                      <p:childTnLst>
                        <p:par>
                          <p:cTn fill="hold" id="17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8" nodeType="click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dur="2000" id="20"/>
                                        <p:tgtEl>
                                          <p:spTgt spid="1048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dur="2000" id="23"/>
                                        <p:tgtEl>
                                          <p:spTgt spid="1048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69" grpId="0" animBg="1"/>
      <p:bldP spid="1048770" grpId="0" animBg="1"/>
      <p:bldP spid="1048771" grpId="0" animBg="1"/>
      <p:bldP spid="1048772" grpId="0" animBg="1"/>
      <p:bldP spid="104877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5" name="Rectangle 2"/>
          <p:cNvSpPr>
            <a:spLocks noChangeArrowheads="1"/>
          </p:cNvSpPr>
          <p:nvPr/>
        </p:nvSpPr>
        <p:spPr bwMode="auto">
          <a:xfrm>
            <a:off x="0" y="6594475"/>
            <a:ext cx="3597275" cy="263525"/>
          </a:xfrm>
          <a:prstGeom prst="rect"/>
          <a:noFill/>
          <a:ln>
            <a:noFill/>
          </a:ln>
          <a:effectLst/>
        </p:spPr>
        <p:txBody>
          <a:bodyPr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b="1" sz="1000" lang="en-US">
                <a:solidFill>
                  <a:srgbClr val="000000"/>
                </a:solidFill>
              </a:rPr>
              <a:t>Dr. Daneshvar – Biomedical Engineering</a:t>
            </a:r>
          </a:p>
        </p:txBody>
      </p:sp>
      <p:pic>
        <p:nvPicPr>
          <p:cNvPr id="2097227" name="Picture 3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107950" y="115888"/>
            <a:ext cx="366713" cy="536575"/>
          </a:xfrm>
          <a:prstGeom prst="rect"/>
          <a:noFill/>
          <a:ln>
            <a:noFill/>
          </a:ln>
          <a:effectLst/>
        </p:spPr>
      </p:pic>
      <p:sp>
        <p:nvSpPr>
          <p:cNvPr id="1048776" name="Text Box 4"/>
          <p:cNvSpPr txBox="1">
            <a:spLocks noChangeArrowheads="1"/>
          </p:cNvSpPr>
          <p:nvPr/>
        </p:nvSpPr>
        <p:spPr bwMode="auto">
          <a:xfrm>
            <a:off x="1835150" y="620713"/>
            <a:ext cx="5543550" cy="519112"/>
          </a:xfrm>
          <a:prstGeom prst="rect"/>
          <a:noFill/>
          <a:ln>
            <a:noFill/>
          </a:ln>
          <a:effectLst/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b="1" sz="2800" lang="fa-IR">
                <a:solidFill>
                  <a:srgbClr val="000000"/>
                </a:solidFill>
                <a:effectLst>
                  <a:outerShdw algn="tl" blurRad="38100" dir="2700000" dist="38100">
                    <a:srgbClr val="C0C0C0"/>
                  </a:outerShdw>
                </a:effectLst>
                <a:latin typeface="Arial" pitchFamily="34" charset="0"/>
                <a:cs typeface="Roya" pitchFamily="2" charset="-78"/>
              </a:rPr>
              <a:t>استخوانهای سر و صورت</a:t>
            </a:r>
            <a:endParaRPr b="1" sz="2000" lang="en-US">
              <a:solidFill>
                <a:srgbClr val="000000"/>
              </a:solidFill>
              <a:effectLst>
                <a:outerShdw algn="tl" blurRad="38100" dir="2700000" dist="38100">
                  <a:srgbClr val="C0C0C0"/>
                </a:outerShdw>
              </a:effectLst>
              <a:latin typeface="Arial" pitchFamily="34" charset="0"/>
              <a:cs typeface="Roya" pitchFamily="2" charset="-78"/>
            </a:endParaRPr>
          </a:p>
        </p:txBody>
      </p:sp>
      <p:sp>
        <p:nvSpPr>
          <p:cNvPr id="1048777" name="Line 5"/>
          <p:cNvSpPr>
            <a:spLocks noChangeShapeType="1"/>
          </p:cNvSpPr>
          <p:nvPr/>
        </p:nvSpPr>
        <p:spPr bwMode="auto">
          <a:xfrm>
            <a:off x="1403350" y="1196975"/>
            <a:ext cx="6335713" cy="0"/>
          </a:xfrm>
          <a:prstGeom prst="line"/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p>
            <a:endParaRPr lang="en-US"/>
          </a:p>
        </p:txBody>
      </p:sp>
      <p:pic>
        <p:nvPicPr>
          <p:cNvPr id="2097228" name="Picture 6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 bwMode="auto">
          <a:xfrm>
            <a:off x="1979613" y="2276475"/>
            <a:ext cx="5257800" cy="3505200"/>
          </a:xfrm>
          <a:prstGeom prst="rect"/>
          <a:noFill/>
          <a:ln>
            <a:noFill/>
          </a:ln>
          <a:effectLst/>
        </p:spPr>
      </p:pic>
      <p:sp>
        <p:nvSpPr>
          <p:cNvPr id="1048778" name="Text Box 7"/>
          <p:cNvSpPr txBox="1">
            <a:spLocks noChangeArrowheads="1"/>
          </p:cNvSpPr>
          <p:nvPr/>
        </p:nvSpPr>
        <p:spPr bwMode="auto">
          <a:xfrm>
            <a:off x="5148263" y="1412875"/>
            <a:ext cx="2878137" cy="366713"/>
          </a:xfrm>
          <a:prstGeom prst="rect"/>
          <a:noFill/>
          <a:ln>
            <a:noFill/>
          </a:ln>
          <a:effectLst/>
        </p:spPr>
        <p:txBody>
          <a:bodyPr>
            <a:spAutoFit/>
          </a:bodyPr>
          <a:p>
            <a:pPr algn="ctr">
              <a:spcBef>
                <a:spcPct val="50000"/>
              </a:spcBef>
              <a:buFontTx/>
              <a:buChar char="•"/>
            </a:pPr>
            <a:r>
              <a:rPr lang="fa-IR">
                <a:solidFill>
                  <a:srgbClr val="CC3300"/>
                </a:solidFill>
                <a:effectLst>
                  <a:outerShdw algn="tl" blurRad="38100" dir="2700000" dist="38100">
                    <a:srgbClr val="C0C0C0"/>
                  </a:outerShdw>
                </a:effectLst>
                <a:latin typeface="Arial" pitchFamily="34" charset="0"/>
                <a:cs typeface="Roya" pitchFamily="2" charset="-78"/>
              </a:rPr>
              <a:t> استخوان غربالی </a:t>
            </a:r>
            <a:r>
              <a:rPr lang="en-US">
                <a:solidFill>
                  <a:srgbClr val="CC3300"/>
                </a:solidFill>
                <a:effectLst>
                  <a:outerShdw algn="tl" blurRad="38100" dir="2700000" dist="38100">
                    <a:srgbClr val="C0C0C0"/>
                  </a:outerShdw>
                </a:effectLst>
                <a:latin typeface="Arial" pitchFamily="34" charset="0"/>
                <a:cs typeface="Roya" pitchFamily="2" charset="-78"/>
              </a:rPr>
              <a:t>Ethmoid</a:t>
            </a:r>
          </a:p>
        </p:txBody>
      </p:sp>
    </p:spTree>
  </p:cSld>
  <p:clrMapOvr>
    <a:masterClrMapping/>
  </p:clrMapOvr>
  <p:timing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9" name="Rectangle 2"/>
          <p:cNvSpPr>
            <a:spLocks noChangeArrowheads="1"/>
          </p:cNvSpPr>
          <p:nvPr/>
        </p:nvSpPr>
        <p:spPr bwMode="auto">
          <a:xfrm>
            <a:off x="0" y="6594475"/>
            <a:ext cx="3597275" cy="263525"/>
          </a:xfrm>
          <a:prstGeom prst="rect"/>
          <a:noFill/>
          <a:ln>
            <a:noFill/>
          </a:ln>
          <a:effectLst/>
        </p:spPr>
        <p:txBody>
          <a:bodyPr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b="1" sz="1000" lang="en-US">
                <a:solidFill>
                  <a:srgbClr val="000000"/>
                </a:solidFill>
              </a:rPr>
              <a:t>Dr. Daneshvar – Biomedical Engineering</a:t>
            </a:r>
          </a:p>
        </p:txBody>
      </p:sp>
      <p:pic>
        <p:nvPicPr>
          <p:cNvPr id="2097229" name="Picture 3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107950" y="115888"/>
            <a:ext cx="366713" cy="536575"/>
          </a:xfrm>
          <a:prstGeom prst="rect"/>
          <a:noFill/>
          <a:ln>
            <a:noFill/>
          </a:ln>
          <a:effectLst/>
        </p:spPr>
      </p:pic>
      <p:sp>
        <p:nvSpPr>
          <p:cNvPr id="1048780" name="Text Box 4"/>
          <p:cNvSpPr txBox="1">
            <a:spLocks noChangeArrowheads="1"/>
          </p:cNvSpPr>
          <p:nvPr/>
        </p:nvSpPr>
        <p:spPr bwMode="auto">
          <a:xfrm>
            <a:off x="1835150" y="620713"/>
            <a:ext cx="5543550" cy="519112"/>
          </a:xfrm>
          <a:prstGeom prst="rect"/>
          <a:noFill/>
          <a:ln>
            <a:noFill/>
          </a:ln>
          <a:effectLst/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b="1" sz="2800" lang="fa-IR">
                <a:solidFill>
                  <a:srgbClr val="000000"/>
                </a:solidFill>
                <a:effectLst>
                  <a:outerShdw algn="tl" blurRad="38100" dir="2700000" dist="38100">
                    <a:srgbClr val="C0C0C0"/>
                  </a:outerShdw>
                </a:effectLst>
                <a:latin typeface="Arial" pitchFamily="34" charset="0"/>
                <a:cs typeface="Roya" pitchFamily="2" charset="-78"/>
              </a:rPr>
              <a:t>استخوانهای سر و صورت</a:t>
            </a:r>
            <a:endParaRPr b="1" sz="2000" lang="en-US">
              <a:solidFill>
                <a:srgbClr val="000000"/>
              </a:solidFill>
              <a:effectLst>
                <a:outerShdw algn="tl" blurRad="38100" dir="2700000" dist="38100">
                  <a:srgbClr val="C0C0C0"/>
                </a:outerShdw>
              </a:effectLst>
              <a:latin typeface="Arial" pitchFamily="34" charset="0"/>
              <a:cs typeface="Roya" pitchFamily="2" charset="-78"/>
            </a:endParaRPr>
          </a:p>
        </p:txBody>
      </p:sp>
      <p:sp>
        <p:nvSpPr>
          <p:cNvPr id="1048781" name="Line 5"/>
          <p:cNvSpPr>
            <a:spLocks noChangeShapeType="1"/>
          </p:cNvSpPr>
          <p:nvPr/>
        </p:nvSpPr>
        <p:spPr bwMode="auto">
          <a:xfrm>
            <a:off x="1403350" y="1196975"/>
            <a:ext cx="6335713" cy="0"/>
          </a:xfrm>
          <a:prstGeom prst="line"/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p>
            <a:endParaRPr lang="en-US"/>
          </a:p>
        </p:txBody>
      </p:sp>
      <p:pic>
        <p:nvPicPr>
          <p:cNvPr id="2097230" name="Picture 6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 bwMode="auto">
          <a:xfrm>
            <a:off x="611188" y="2276475"/>
            <a:ext cx="3816350" cy="2819400"/>
          </a:xfrm>
          <a:prstGeom prst="rect"/>
          <a:noFill/>
          <a:ln>
            <a:noFill/>
          </a:ln>
          <a:effectLst/>
        </p:spPr>
      </p:pic>
      <p:sp>
        <p:nvSpPr>
          <p:cNvPr id="1048782" name="Text Box 8"/>
          <p:cNvSpPr txBox="1">
            <a:spLocks noChangeArrowheads="1"/>
          </p:cNvSpPr>
          <p:nvPr/>
        </p:nvSpPr>
        <p:spPr bwMode="auto">
          <a:xfrm>
            <a:off x="4356100" y="1412875"/>
            <a:ext cx="3670300" cy="366713"/>
          </a:xfrm>
          <a:prstGeom prst="rect"/>
          <a:noFill/>
          <a:ln>
            <a:noFill/>
          </a:ln>
          <a:effectLst/>
        </p:spPr>
        <p:txBody>
          <a:bodyPr>
            <a:spAutoFit/>
          </a:bodyPr>
          <a:p>
            <a:pPr algn="ctr">
              <a:spcBef>
                <a:spcPct val="50000"/>
              </a:spcBef>
              <a:buFontTx/>
              <a:buChar char="•"/>
            </a:pPr>
            <a:r>
              <a:rPr lang="fa-IR">
                <a:solidFill>
                  <a:srgbClr val="CC3300"/>
                </a:solidFill>
                <a:effectLst>
                  <a:outerShdw algn="tl" blurRad="38100" dir="2700000" dist="38100">
                    <a:srgbClr val="C0C0C0"/>
                  </a:outerShdw>
                </a:effectLst>
                <a:latin typeface="Arial" pitchFamily="34" charset="0"/>
                <a:cs typeface="Roya" pitchFamily="2" charset="-78"/>
              </a:rPr>
              <a:t> استخوان شب پره ای </a:t>
            </a:r>
            <a:r>
              <a:rPr sz="1600" lang="en-US">
                <a:solidFill>
                  <a:srgbClr val="CC3300"/>
                </a:solidFill>
                <a:effectLst>
                  <a:outerShdw algn="tl" blurRad="38100" dir="2700000" dist="38100">
                    <a:srgbClr val="C0C0C0"/>
                  </a:outerShdw>
                </a:effectLst>
                <a:latin typeface="Arial" pitchFamily="34" charset="0"/>
                <a:cs typeface="Roya" pitchFamily="2" charset="-78"/>
              </a:rPr>
              <a:t>Sphenoid bone</a:t>
            </a:r>
          </a:p>
        </p:txBody>
      </p:sp>
      <p:sp>
        <p:nvSpPr>
          <p:cNvPr id="1048783" name="Line 10"/>
          <p:cNvSpPr>
            <a:spLocks noChangeShapeType="1"/>
          </p:cNvSpPr>
          <p:nvPr/>
        </p:nvSpPr>
        <p:spPr bwMode="auto">
          <a:xfrm flipV="1">
            <a:off x="1835150" y="4149725"/>
            <a:ext cx="0" cy="1008063"/>
          </a:xfrm>
          <a:prstGeom prst="line"/>
          <a:noFill/>
          <a:ln w="38100" cmpd="dbl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p>
            <a:endParaRPr lang="en-US"/>
          </a:p>
        </p:txBody>
      </p:sp>
      <p:pic>
        <p:nvPicPr>
          <p:cNvPr id="2097231" name="Picture 11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3"/>
          <a:srcRect/>
          <a:stretch>
            <a:fillRect/>
          </a:stretch>
        </p:blipFill>
        <p:spPr bwMode="auto">
          <a:xfrm>
            <a:off x="4859338" y="2205038"/>
            <a:ext cx="3463925" cy="3744912"/>
          </a:xfrm>
          <a:prstGeom prst="rect"/>
          <a:noFill/>
          <a:ln>
            <a:noFill/>
          </a:ln>
          <a:effectLst/>
        </p:spPr>
      </p:pic>
      <p:pic>
        <p:nvPicPr>
          <p:cNvPr id="2097232" name="Picture 1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4"/>
          <a:srcRect/>
          <a:stretch>
            <a:fillRect/>
          </a:stretch>
        </p:blipFill>
        <p:spPr bwMode="auto">
          <a:xfrm>
            <a:off x="2411413" y="5157788"/>
            <a:ext cx="2087562" cy="1222375"/>
          </a:xfrm>
          <a:prstGeom prst="rect"/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dur="500" id="7"/>
                                        <p:tgtEl>
                                          <p:spTgt spid="1048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8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4" name="Rectangle 2"/>
          <p:cNvSpPr>
            <a:spLocks noChangeArrowheads="1"/>
          </p:cNvSpPr>
          <p:nvPr/>
        </p:nvSpPr>
        <p:spPr bwMode="auto">
          <a:xfrm>
            <a:off x="0" y="6594475"/>
            <a:ext cx="3597275" cy="263525"/>
          </a:xfrm>
          <a:prstGeom prst="rect"/>
          <a:noFill/>
          <a:ln>
            <a:noFill/>
          </a:ln>
          <a:effectLst/>
        </p:spPr>
        <p:txBody>
          <a:bodyPr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b="1" sz="1000" lang="en-US">
                <a:solidFill>
                  <a:srgbClr val="000000"/>
                </a:solidFill>
              </a:rPr>
              <a:t>Dr. Daneshvar – Biomedical Engineering</a:t>
            </a:r>
          </a:p>
        </p:txBody>
      </p:sp>
      <p:pic>
        <p:nvPicPr>
          <p:cNvPr id="2097233" name="Picture 3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107950" y="115888"/>
            <a:ext cx="366713" cy="536575"/>
          </a:xfrm>
          <a:prstGeom prst="rect"/>
          <a:noFill/>
          <a:ln>
            <a:noFill/>
          </a:ln>
          <a:effectLst/>
        </p:spPr>
      </p:pic>
      <p:sp>
        <p:nvSpPr>
          <p:cNvPr id="1048785" name="Text Box 4"/>
          <p:cNvSpPr txBox="1">
            <a:spLocks noChangeArrowheads="1"/>
          </p:cNvSpPr>
          <p:nvPr/>
        </p:nvSpPr>
        <p:spPr bwMode="auto">
          <a:xfrm>
            <a:off x="1835150" y="620713"/>
            <a:ext cx="5543550" cy="519112"/>
          </a:xfrm>
          <a:prstGeom prst="rect"/>
          <a:noFill/>
          <a:ln>
            <a:noFill/>
          </a:ln>
          <a:effectLst/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b="1" sz="2800" lang="fa-IR">
                <a:solidFill>
                  <a:srgbClr val="000000"/>
                </a:solidFill>
                <a:effectLst>
                  <a:outerShdw algn="tl" blurRad="38100" dir="2700000" dist="38100">
                    <a:srgbClr val="C0C0C0"/>
                  </a:outerShdw>
                </a:effectLst>
                <a:latin typeface="Arial" pitchFamily="34" charset="0"/>
                <a:cs typeface="Roya" pitchFamily="2" charset="-78"/>
              </a:rPr>
              <a:t>استخوانهای سر و صورت</a:t>
            </a:r>
            <a:endParaRPr b="1" sz="2000" lang="en-US">
              <a:solidFill>
                <a:srgbClr val="000000"/>
              </a:solidFill>
              <a:effectLst>
                <a:outerShdw algn="tl" blurRad="38100" dir="2700000" dist="38100">
                  <a:srgbClr val="C0C0C0"/>
                </a:outerShdw>
              </a:effectLst>
              <a:latin typeface="Arial" pitchFamily="34" charset="0"/>
              <a:cs typeface="Roya" pitchFamily="2" charset="-78"/>
            </a:endParaRPr>
          </a:p>
        </p:txBody>
      </p:sp>
      <p:sp>
        <p:nvSpPr>
          <p:cNvPr id="1048786" name="Line 5"/>
          <p:cNvSpPr>
            <a:spLocks noChangeShapeType="1"/>
          </p:cNvSpPr>
          <p:nvPr/>
        </p:nvSpPr>
        <p:spPr bwMode="auto">
          <a:xfrm>
            <a:off x="1403350" y="1196975"/>
            <a:ext cx="6335713" cy="0"/>
          </a:xfrm>
          <a:prstGeom prst="line"/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p>
            <a:endParaRPr lang="en-US"/>
          </a:p>
        </p:txBody>
      </p:sp>
      <p:pic>
        <p:nvPicPr>
          <p:cNvPr id="2097234" name="Picture 6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 bwMode="auto">
          <a:xfrm>
            <a:off x="1547813" y="1844675"/>
            <a:ext cx="3333750" cy="3810000"/>
          </a:xfrm>
          <a:prstGeom prst="rect"/>
          <a:noFill/>
          <a:ln>
            <a:noFill/>
          </a:ln>
          <a:effectLst/>
        </p:spPr>
      </p:pic>
      <p:sp>
        <p:nvSpPr>
          <p:cNvPr id="1048787" name="Text Box 7"/>
          <p:cNvSpPr txBox="1">
            <a:spLocks noChangeArrowheads="1"/>
          </p:cNvSpPr>
          <p:nvPr/>
        </p:nvSpPr>
        <p:spPr bwMode="auto">
          <a:xfrm>
            <a:off x="6084888" y="1412875"/>
            <a:ext cx="1941512" cy="396875"/>
          </a:xfrm>
          <a:prstGeom prst="rect"/>
          <a:noFill/>
          <a:ln>
            <a:noFill/>
          </a:ln>
          <a:effectLst/>
        </p:spPr>
        <p:txBody>
          <a:bodyPr>
            <a:spAutoFit/>
          </a:bodyPr>
          <a:p>
            <a:pPr algn="ctr">
              <a:spcBef>
                <a:spcPct val="50000"/>
              </a:spcBef>
              <a:buFontTx/>
              <a:buChar char="•"/>
            </a:pPr>
            <a:r>
              <a:rPr lang="fa-IR">
                <a:solidFill>
                  <a:srgbClr val="CC3300"/>
                </a:solidFill>
                <a:effectLst>
                  <a:outerShdw algn="tl" blurRad="38100" dir="2700000" dist="38100">
                    <a:srgbClr val="C0C0C0"/>
                  </a:outerShdw>
                </a:effectLst>
                <a:latin typeface="Arial" pitchFamily="34" charset="0"/>
                <a:cs typeface="Roya" pitchFamily="2" charset="-78"/>
              </a:rPr>
              <a:t> </a:t>
            </a:r>
            <a:r>
              <a:rPr sz="2000" lang="fa-IR">
                <a:solidFill>
                  <a:srgbClr val="CC3300"/>
                </a:solidFill>
                <a:effectLst>
                  <a:outerShdw algn="tl" blurRad="38100" dir="2700000" dist="38100">
                    <a:srgbClr val="C0C0C0"/>
                  </a:outerShdw>
                </a:effectLst>
                <a:latin typeface="Arial" pitchFamily="34" charset="0"/>
                <a:cs typeface="Roya" pitchFamily="2" charset="-78"/>
              </a:rPr>
              <a:t>استخوان پس سری</a:t>
            </a:r>
            <a:endParaRPr sz="2000" lang="en-US">
              <a:solidFill>
                <a:srgbClr val="CC3300"/>
              </a:solidFill>
              <a:effectLst>
                <a:outerShdw algn="tl" blurRad="38100" dir="2700000" dist="38100">
                  <a:srgbClr val="C0C0C0"/>
                </a:outerShdw>
              </a:effectLst>
              <a:latin typeface="Arial" pitchFamily="34" charset="0"/>
              <a:cs typeface="Roya" pitchFamily="2" charset="-78"/>
            </a:endParaRPr>
          </a:p>
        </p:txBody>
      </p:sp>
      <p:pic>
        <p:nvPicPr>
          <p:cNvPr id="2097235" name="Picture 8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3"/>
          <a:srcRect/>
          <a:stretch>
            <a:fillRect/>
          </a:stretch>
        </p:blipFill>
        <p:spPr bwMode="auto">
          <a:xfrm>
            <a:off x="5219700" y="2636838"/>
            <a:ext cx="3362325" cy="2562225"/>
          </a:xfrm>
          <a:prstGeom prst="rect"/>
          <a:noFill/>
          <a:ln>
            <a:noFill/>
          </a:ln>
          <a:effectLst/>
        </p:spPr>
      </p:pic>
    </p:spTree>
  </p:cSld>
  <p:clrMapOvr>
    <a:masterClrMapping/>
  </p:clrMapOvr>
  <p:timing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8" name="Rectangle 2"/>
          <p:cNvSpPr>
            <a:spLocks noChangeArrowheads="1"/>
          </p:cNvSpPr>
          <p:nvPr/>
        </p:nvSpPr>
        <p:spPr bwMode="auto">
          <a:xfrm>
            <a:off x="0" y="6594475"/>
            <a:ext cx="3597275" cy="263525"/>
          </a:xfrm>
          <a:prstGeom prst="rect"/>
          <a:noFill/>
          <a:ln>
            <a:noFill/>
          </a:ln>
          <a:effectLst/>
        </p:spPr>
        <p:txBody>
          <a:bodyPr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b="1" sz="1000" lang="en-US">
                <a:solidFill>
                  <a:srgbClr val="000000"/>
                </a:solidFill>
              </a:rPr>
              <a:t>Dr. Daneshvar – Biomedical Engineering</a:t>
            </a:r>
          </a:p>
        </p:txBody>
      </p:sp>
      <p:pic>
        <p:nvPicPr>
          <p:cNvPr id="2097236" name="Picture 3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107950" y="115888"/>
            <a:ext cx="366713" cy="536575"/>
          </a:xfrm>
          <a:prstGeom prst="rect"/>
          <a:noFill/>
          <a:ln>
            <a:noFill/>
          </a:ln>
          <a:effectLst/>
        </p:spPr>
      </p:pic>
      <p:sp>
        <p:nvSpPr>
          <p:cNvPr id="1048789" name="Text Box 4"/>
          <p:cNvSpPr txBox="1">
            <a:spLocks noChangeArrowheads="1"/>
          </p:cNvSpPr>
          <p:nvPr/>
        </p:nvSpPr>
        <p:spPr bwMode="auto">
          <a:xfrm>
            <a:off x="1835150" y="620713"/>
            <a:ext cx="5543550" cy="519112"/>
          </a:xfrm>
          <a:prstGeom prst="rect"/>
          <a:noFill/>
          <a:ln>
            <a:noFill/>
          </a:ln>
          <a:effectLst/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b="1" sz="2800" lang="fa-IR">
                <a:solidFill>
                  <a:srgbClr val="000000"/>
                </a:solidFill>
                <a:effectLst>
                  <a:outerShdw algn="tl" blurRad="38100" dir="2700000" dist="38100">
                    <a:srgbClr val="C0C0C0"/>
                  </a:outerShdw>
                </a:effectLst>
                <a:latin typeface="Arial" pitchFamily="34" charset="0"/>
                <a:cs typeface="Roya" pitchFamily="2" charset="-78"/>
              </a:rPr>
              <a:t>استخوانهای سر و صورت</a:t>
            </a:r>
            <a:endParaRPr b="1" sz="2000" lang="en-US">
              <a:solidFill>
                <a:srgbClr val="000000"/>
              </a:solidFill>
              <a:effectLst>
                <a:outerShdw algn="tl" blurRad="38100" dir="2700000" dist="38100">
                  <a:srgbClr val="C0C0C0"/>
                </a:outerShdw>
              </a:effectLst>
              <a:latin typeface="Arial" pitchFamily="34" charset="0"/>
              <a:cs typeface="Roya" pitchFamily="2" charset="-78"/>
            </a:endParaRPr>
          </a:p>
        </p:txBody>
      </p:sp>
      <p:sp>
        <p:nvSpPr>
          <p:cNvPr id="1048790" name="Line 5"/>
          <p:cNvSpPr>
            <a:spLocks noChangeShapeType="1"/>
          </p:cNvSpPr>
          <p:nvPr/>
        </p:nvSpPr>
        <p:spPr bwMode="auto">
          <a:xfrm>
            <a:off x="1403350" y="1196975"/>
            <a:ext cx="6335713" cy="0"/>
          </a:xfrm>
          <a:prstGeom prst="line"/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p>
            <a:endParaRPr lang="en-US"/>
          </a:p>
        </p:txBody>
      </p:sp>
      <p:pic>
        <p:nvPicPr>
          <p:cNvPr id="2097237" name="Picture 6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 bwMode="auto">
          <a:xfrm>
            <a:off x="1763713" y="1844675"/>
            <a:ext cx="5184775" cy="4122738"/>
          </a:xfrm>
          <a:prstGeom prst="rect"/>
          <a:noFill/>
          <a:ln>
            <a:noFill/>
          </a:ln>
          <a:effectLst/>
        </p:spPr>
      </p:pic>
      <p:sp>
        <p:nvSpPr>
          <p:cNvPr id="1048791" name="Text Box 7"/>
          <p:cNvSpPr txBox="1">
            <a:spLocks noChangeArrowheads="1"/>
          </p:cNvSpPr>
          <p:nvPr/>
        </p:nvSpPr>
        <p:spPr bwMode="auto">
          <a:xfrm>
            <a:off x="6084888" y="1412875"/>
            <a:ext cx="1941512" cy="396875"/>
          </a:xfrm>
          <a:prstGeom prst="rect"/>
          <a:noFill/>
          <a:ln>
            <a:noFill/>
          </a:ln>
          <a:effectLst/>
        </p:spPr>
        <p:txBody>
          <a:bodyPr>
            <a:spAutoFit/>
          </a:bodyPr>
          <a:p>
            <a:pPr algn="ctr">
              <a:spcBef>
                <a:spcPct val="50000"/>
              </a:spcBef>
              <a:buFontTx/>
              <a:buChar char="•"/>
            </a:pPr>
            <a:r>
              <a:rPr lang="fa-IR">
                <a:solidFill>
                  <a:srgbClr val="CC3300"/>
                </a:solidFill>
                <a:effectLst>
                  <a:outerShdw algn="tl" blurRad="38100" dir="2700000" dist="38100">
                    <a:srgbClr val="C0C0C0"/>
                  </a:outerShdw>
                </a:effectLst>
                <a:latin typeface="Arial" pitchFamily="34" charset="0"/>
                <a:cs typeface="Roya" pitchFamily="2" charset="-78"/>
              </a:rPr>
              <a:t> </a:t>
            </a:r>
            <a:r>
              <a:rPr sz="2000" lang="fa-IR">
                <a:solidFill>
                  <a:srgbClr val="CC3300"/>
                </a:solidFill>
                <a:effectLst>
                  <a:outerShdw algn="tl" blurRad="38100" dir="2700000" dist="38100">
                    <a:srgbClr val="C0C0C0"/>
                  </a:outerShdw>
                </a:effectLst>
                <a:latin typeface="Arial" pitchFamily="34" charset="0"/>
                <a:cs typeface="Roya" pitchFamily="2" charset="-78"/>
              </a:rPr>
              <a:t>استخوان گيجگاهی</a:t>
            </a:r>
            <a:endParaRPr sz="2000" lang="en-US">
              <a:solidFill>
                <a:srgbClr val="CC3300"/>
              </a:solidFill>
              <a:effectLst>
                <a:outerShdw algn="tl" blurRad="38100" dir="2700000" dist="38100">
                  <a:srgbClr val="C0C0C0"/>
                </a:outerShdw>
              </a:effectLst>
              <a:latin typeface="Arial" pitchFamily="34" charset="0"/>
              <a:cs typeface="Roya" pitchFamily="2" charset="-78"/>
            </a:endParaRPr>
          </a:p>
        </p:txBody>
      </p:sp>
    </p:spTree>
  </p:cSld>
  <p:clrMapOvr>
    <a:masterClrMapping/>
  </p:clrMapOvr>
  <p:timing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92" name="Rectangle 2"/>
          <p:cNvSpPr>
            <a:spLocks noChangeArrowheads="1"/>
          </p:cNvSpPr>
          <p:nvPr/>
        </p:nvSpPr>
        <p:spPr bwMode="auto">
          <a:xfrm>
            <a:off x="0" y="6594475"/>
            <a:ext cx="3597275" cy="263525"/>
          </a:xfrm>
          <a:prstGeom prst="rect"/>
          <a:noFill/>
          <a:ln>
            <a:noFill/>
          </a:ln>
          <a:effectLst/>
        </p:spPr>
        <p:txBody>
          <a:bodyPr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b="1" sz="1000" lang="en-US">
                <a:solidFill>
                  <a:srgbClr val="000000"/>
                </a:solidFill>
              </a:rPr>
              <a:t>Dr. Daneshvar – Biomedical Engineering</a:t>
            </a:r>
          </a:p>
        </p:txBody>
      </p:sp>
      <p:pic>
        <p:nvPicPr>
          <p:cNvPr id="2097238" name="Picture 3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107950" y="115888"/>
            <a:ext cx="366713" cy="536575"/>
          </a:xfrm>
          <a:prstGeom prst="rect"/>
          <a:noFill/>
          <a:ln>
            <a:noFill/>
          </a:ln>
          <a:effectLst/>
        </p:spPr>
      </p:pic>
      <p:sp>
        <p:nvSpPr>
          <p:cNvPr id="1048793" name="Text Box 4"/>
          <p:cNvSpPr txBox="1">
            <a:spLocks noChangeArrowheads="1"/>
          </p:cNvSpPr>
          <p:nvPr/>
        </p:nvSpPr>
        <p:spPr bwMode="auto">
          <a:xfrm>
            <a:off x="1835150" y="620713"/>
            <a:ext cx="5543550" cy="519112"/>
          </a:xfrm>
          <a:prstGeom prst="rect"/>
          <a:noFill/>
          <a:ln>
            <a:noFill/>
          </a:ln>
          <a:effectLst/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b="1" sz="2800" lang="fa-IR">
                <a:solidFill>
                  <a:srgbClr val="000000"/>
                </a:solidFill>
                <a:effectLst>
                  <a:outerShdw algn="tl" blurRad="38100" dir="2700000" dist="38100">
                    <a:srgbClr val="C0C0C0"/>
                  </a:outerShdw>
                </a:effectLst>
                <a:latin typeface="Arial" pitchFamily="34" charset="0"/>
                <a:cs typeface="Roya" pitchFamily="2" charset="-78"/>
              </a:rPr>
              <a:t>استخوانهای سر و صورت</a:t>
            </a:r>
            <a:endParaRPr b="1" sz="2000" lang="en-US">
              <a:solidFill>
                <a:srgbClr val="000000"/>
              </a:solidFill>
              <a:effectLst>
                <a:outerShdw algn="tl" blurRad="38100" dir="2700000" dist="38100">
                  <a:srgbClr val="C0C0C0"/>
                </a:outerShdw>
              </a:effectLst>
              <a:latin typeface="Arial" pitchFamily="34" charset="0"/>
              <a:cs typeface="Roya" pitchFamily="2" charset="-78"/>
            </a:endParaRPr>
          </a:p>
        </p:txBody>
      </p:sp>
      <p:sp>
        <p:nvSpPr>
          <p:cNvPr id="1048794" name="Line 5"/>
          <p:cNvSpPr>
            <a:spLocks noChangeShapeType="1"/>
          </p:cNvSpPr>
          <p:nvPr/>
        </p:nvSpPr>
        <p:spPr bwMode="auto">
          <a:xfrm>
            <a:off x="1403350" y="1196975"/>
            <a:ext cx="6335713" cy="0"/>
          </a:xfrm>
          <a:prstGeom prst="line"/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p>
            <a:endParaRPr lang="en-US"/>
          </a:p>
        </p:txBody>
      </p:sp>
      <p:pic>
        <p:nvPicPr>
          <p:cNvPr id="2097239" name="Picture 6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 bwMode="auto">
          <a:xfrm>
            <a:off x="3371850" y="2238375"/>
            <a:ext cx="2400300" cy="2381250"/>
          </a:xfrm>
          <a:prstGeom prst="rect"/>
          <a:noFill/>
          <a:ln>
            <a:noFill/>
          </a:ln>
          <a:effectLst/>
        </p:spPr>
      </p:pic>
      <p:sp>
        <p:nvSpPr>
          <p:cNvPr id="1048795" name="Text Box 7"/>
          <p:cNvSpPr txBox="1">
            <a:spLocks noChangeArrowheads="1"/>
          </p:cNvSpPr>
          <p:nvPr/>
        </p:nvSpPr>
        <p:spPr bwMode="auto">
          <a:xfrm>
            <a:off x="6084888" y="1412875"/>
            <a:ext cx="1941512" cy="396875"/>
          </a:xfrm>
          <a:prstGeom prst="rect"/>
          <a:noFill/>
          <a:ln>
            <a:noFill/>
          </a:ln>
          <a:effectLst/>
        </p:spPr>
        <p:txBody>
          <a:bodyPr>
            <a:spAutoFit/>
          </a:bodyPr>
          <a:p>
            <a:pPr algn="ctr">
              <a:spcBef>
                <a:spcPct val="50000"/>
              </a:spcBef>
              <a:buFontTx/>
              <a:buChar char="•"/>
            </a:pPr>
            <a:r>
              <a:rPr lang="fa-IR">
                <a:solidFill>
                  <a:srgbClr val="CC3300"/>
                </a:solidFill>
                <a:effectLst>
                  <a:outerShdw algn="tl" blurRad="38100" dir="2700000" dist="38100">
                    <a:srgbClr val="C0C0C0"/>
                  </a:outerShdw>
                </a:effectLst>
                <a:latin typeface="Arial" pitchFamily="34" charset="0"/>
                <a:cs typeface="Roya" pitchFamily="2" charset="-78"/>
              </a:rPr>
              <a:t> </a:t>
            </a:r>
            <a:r>
              <a:rPr sz="2000" lang="fa-IR">
                <a:solidFill>
                  <a:srgbClr val="CC3300"/>
                </a:solidFill>
                <a:effectLst>
                  <a:outerShdw algn="tl" blurRad="38100" dir="2700000" dist="38100">
                    <a:srgbClr val="C0C0C0"/>
                  </a:outerShdw>
                </a:effectLst>
                <a:latin typeface="Arial" pitchFamily="34" charset="0"/>
                <a:cs typeface="Roya" pitchFamily="2" charset="-78"/>
              </a:rPr>
              <a:t>استخوان آهيانه</a:t>
            </a:r>
            <a:endParaRPr sz="2000" lang="en-US">
              <a:solidFill>
                <a:srgbClr val="CC3300"/>
              </a:solidFill>
              <a:effectLst>
                <a:outerShdw algn="tl" blurRad="38100" dir="2700000" dist="38100">
                  <a:srgbClr val="C0C0C0"/>
                </a:outerShdw>
              </a:effectLst>
              <a:latin typeface="Arial" pitchFamily="34" charset="0"/>
              <a:cs typeface="Roya" pitchFamily="2" charset="-78"/>
            </a:endParaRPr>
          </a:p>
        </p:txBody>
      </p:sp>
    </p:spTree>
  </p:cSld>
  <p:clrMapOvr>
    <a:masterClrMapping/>
  </p:clrMapOvr>
  <p:timing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Rectangle 2"/>
          <p:cNvSpPr>
            <a:spLocks noChangeArrowheads="1"/>
          </p:cNvSpPr>
          <p:nvPr/>
        </p:nvSpPr>
        <p:spPr bwMode="auto">
          <a:xfrm>
            <a:off x="0" y="6594475"/>
            <a:ext cx="3597275" cy="263525"/>
          </a:xfrm>
          <a:prstGeom prst="rect"/>
          <a:noFill/>
          <a:ln>
            <a:noFill/>
          </a:ln>
          <a:effectLst/>
        </p:spPr>
        <p:txBody>
          <a:bodyPr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b="1" sz="1000" lang="en-US">
                <a:solidFill>
                  <a:srgbClr val="000000"/>
                </a:solidFill>
              </a:rPr>
              <a:t>Dr. Daneshvar – Biomedical Engineering</a:t>
            </a:r>
          </a:p>
        </p:txBody>
      </p:sp>
      <p:sp>
        <p:nvSpPr>
          <p:cNvPr id="1048603" name="Text Box 4"/>
          <p:cNvSpPr txBox="1">
            <a:spLocks noChangeArrowheads="1"/>
          </p:cNvSpPr>
          <p:nvPr/>
        </p:nvSpPr>
        <p:spPr bwMode="auto">
          <a:xfrm>
            <a:off x="1835150" y="620713"/>
            <a:ext cx="5543550" cy="519112"/>
          </a:xfrm>
          <a:prstGeom prst="rect"/>
          <a:noFill/>
          <a:ln>
            <a:noFill/>
          </a:ln>
          <a:effectLst/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b="1" sz="2800" lang="fa-IR">
                <a:solidFill>
                  <a:srgbClr val="000000"/>
                </a:solidFill>
                <a:effectLst>
                  <a:outerShdw algn="tl" blurRad="38100" dir="2700000" dist="38100">
                    <a:srgbClr val="C0C0C0"/>
                  </a:outerShdw>
                </a:effectLst>
                <a:latin typeface="Arial" pitchFamily="34" charset="0"/>
                <a:cs typeface="Roya" pitchFamily="2" charset="-78"/>
              </a:rPr>
              <a:t>ستون مهره ها   </a:t>
            </a:r>
            <a:r>
              <a:rPr b="1" sz="2000" lang="en-US">
                <a:solidFill>
                  <a:srgbClr val="000000"/>
                </a:solidFill>
                <a:effectLst>
                  <a:outerShdw algn="tl" blurRad="38100" dir="2700000" dist="38100">
                    <a:srgbClr val="C0C0C0"/>
                  </a:outerShdw>
                </a:effectLst>
                <a:latin typeface="Arial" pitchFamily="34" charset="0"/>
                <a:cs typeface="Roya" pitchFamily="2" charset="-78"/>
              </a:rPr>
              <a:t>Vertebral column</a:t>
            </a:r>
          </a:p>
        </p:txBody>
      </p:sp>
      <p:sp>
        <p:nvSpPr>
          <p:cNvPr id="1048604" name="Line 5"/>
          <p:cNvSpPr>
            <a:spLocks noChangeShapeType="1"/>
          </p:cNvSpPr>
          <p:nvPr/>
        </p:nvSpPr>
        <p:spPr bwMode="auto">
          <a:xfrm>
            <a:off x="1403350" y="1196975"/>
            <a:ext cx="6335713" cy="0"/>
          </a:xfrm>
          <a:prstGeom prst="line"/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p>
            <a:endParaRPr lang="en-US"/>
          </a:p>
        </p:txBody>
      </p:sp>
      <p:sp>
        <p:nvSpPr>
          <p:cNvPr id="1048605" name="Text Box 6"/>
          <p:cNvSpPr txBox="1">
            <a:spLocks noChangeArrowheads="1"/>
          </p:cNvSpPr>
          <p:nvPr/>
        </p:nvSpPr>
        <p:spPr bwMode="auto">
          <a:xfrm>
            <a:off x="4356100" y="1412875"/>
            <a:ext cx="3384550" cy="808634"/>
          </a:xfrm>
          <a:prstGeom prst="rect"/>
          <a:noFill/>
          <a:ln>
            <a:noFill/>
          </a:ln>
          <a:effectLst/>
        </p:spPr>
        <p:txBody>
          <a:bodyPr>
            <a:spAutoFit/>
          </a:bodyPr>
          <a:p>
            <a:pPr>
              <a:spcBef>
                <a:spcPct val="50000"/>
              </a:spcBef>
              <a:buFontTx/>
              <a:buChar char="•"/>
            </a:pPr>
            <a:r>
              <a:rPr sz="2000" lang="en-US">
                <a:solidFill>
                  <a:srgbClr val="000000"/>
                </a:solidFill>
                <a:effectLst>
                  <a:outerShdw algn="tl" blurRad="38100" dir="2700000" dist="38100">
                    <a:srgbClr val="C0C0C0"/>
                  </a:outerShdw>
                </a:effectLst>
                <a:latin typeface="Arial" pitchFamily="34" charset="0"/>
                <a:cs typeface="Roya" pitchFamily="2" charset="-78"/>
              </a:rPr>
              <a:t> </a:t>
            </a:r>
            <a:r>
              <a:rPr sz="2000" lang="fa-IR">
                <a:solidFill>
                  <a:srgbClr val="000000"/>
                </a:solidFill>
                <a:effectLst>
                  <a:outerShdw algn="tl" blurRad="38100" dir="2700000" dist="38100">
                    <a:srgbClr val="C0C0C0"/>
                  </a:outerShdw>
                </a:effectLst>
                <a:latin typeface="Arial" pitchFamily="34" charset="0"/>
                <a:cs typeface="Roya" pitchFamily="2" charset="-78"/>
              </a:rPr>
              <a:t>مهره های سينه ای  (دوازده مهره)</a:t>
            </a:r>
            <a:endParaRPr lang="fa-IR">
              <a:solidFill>
                <a:srgbClr val="000000"/>
              </a:solidFill>
              <a:effectLst>
                <a:outerShdw algn="tl" blurRad="38100" dir="2700000" dist="38100">
                  <a:srgbClr val="C0C0C0"/>
                </a:outerShdw>
              </a:effectLst>
              <a:latin typeface="Arial" pitchFamily="34" charset="0"/>
              <a:cs typeface="Roya" pitchFamily="2" charset="-78"/>
            </a:endParaRPr>
          </a:p>
          <a:p>
            <a:pPr>
              <a:spcBef>
                <a:spcPct val="50000"/>
              </a:spcBef>
            </a:pPr>
            <a:endParaRPr sz="1600" lang="en-US">
              <a:solidFill>
                <a:srgbClr val="000000"/>
              </a:solidFill>
              <a:effectLst>
                <a:outerShdw algn="tl" blurRad="38100" dir="2700000" dist="38100">
                  <a:srgbClr val="C0C0C0"/>
                </a:outerShdw>
              </a:effectLst>
              <a:latin typeface="Arial" pitchFamily="34" charset="0"/>
              <a:cs typeface="Roya" pitchFamily="2" charset="-78"/>
            </a:endParaRPr>
          </a:p>
        </p:txBody>
      </p:sp>
      <p:pic>
        <p:nvPicPr>
          <p:cNvPr id="2097163" name="Picture 7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1835150" y="2276475"/>
            <a:ext cx="2447925" cy="3097213"/>
          </a:xfrm>
          <a:prstGeom prst="rect"/>
          <a:noFill/>
          <a:ln>
            <a:noFill/>
          </a:ln>
          <a:effectLst/>
        </p:spPr>
      </p:pic>
      <p:pic>
        <p:nvPicPr>
          <p:cNvPr id="2097164" name="Picture 8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 bwMode="auto">
          <a:xfrm>
            <a:off x="5003800" y="2276475"/>
            <a:ext cx="2433638" cy="2730500"/>
          </a:xfrm>
          <a:prstGeom prst="rect"/>
          <a:noFill/>
          <a:ln>
            <a:noFill/>
          </a:ln>
          <a:effectLst/>
        </p:spPr>
      </p:pic>
      <p:sp>
        <p:nvSpPr>
          <p:cNvPr id="1048606" name="Text Box 9"/>
          <p:cNvSpPr txBox="1">
            <a:spLocks noChangeArrowheads="1"/>
          </p:cNvSpPr>
          <p:nvPr/>
        </p:nvSpPr>
        <p:spPr bwMode="auto">
          <a:xfrm>
            <a:off x="7164388" y="5013325"/>
            <a:ext cx="1152525" cy="95694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algn="r" eaLnBrk="0" fontAlgn="base" hangingPunct="0" indent="-228600" marL="2514600" rtl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algn="r" eaLnBrk="0" fontAlgn="base" hangingPunct="0" indent="-228600" marL="2971800" rtl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algn="r" eaLnBrk="0" fontAlgn="base" hangingPunct="0" indent="-228600" marL="3429000" rtl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algn="r" eaLnBrk="0" fontAlgn="base" hangingPunct="0" indent="-228600" marL="3886200" rtl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sz="1600" lang="fa-IR">
                <a:solidFill>
                  <a:srgbClr val="000000"/>
                </a:solidFill>
                <a:cs typeface="Roya" pitchFamily="2" charset="-78"/>
              </a:rPr>
              <a:t>ده امين مهره</a:t>
            </a:r>
            <a:r>
              <a:rPr sz="1600" lang="en-US">
                <a:solidFill>
                  <a:srgbClr val="000000"/>
                </a:solidFill>
                <a:cs typeface="Roya" pitchFamily="2" charset="-78"/>
              </a:rPr>
              <a:t> </a:t>
            </a:r>
            <a:r>
              <a:rPr sz="1600" lang="fa-IR">
                <a:solidFill>
                  <a:srgbClr val="000000"/>
                </a:solidFill>
                <a:cs typeface="Roya" pitchFamily="2" charset="-78"/>
              </a:rPr>
              <a:t> سينه ای</a:t>
            </a:r>
            <a:endParaRPr sz="1600" lang="en-US">
              <a:solidFill>
                <a:srgbClr val="000000"/>
              </a:solidFill>
              <a:cs typeface="Roya" pitchFamily="2" charset="-78"/>
            </a:endParaRPr>
          </a:p>
        </p:txBody>
      </p:sp>
      <p:sp>
        <p:nvSpPr>
          <p:cNvPr id="1048607" name="Line 10"/>
          <p:cNvSpPr>
            <a:spLocks noChangeShapeType="1"/>
          </p:cNvSpPr>
          <p:nvPr/>
        </p:nvSpPr>
        <p:spPr bwMode="auto">
          <a:xfrm flipH="1" flipV="1">
            <a:off x="6877050" y="4652963"/>
            <a:ext cx="431800" cy="215900"/>
          </a:xfrm>
          <a:prstGeom prst="line"/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p>
            <a:endParaRPr lang="en-US"/>
          </a:p>
        </p:txBody>
      </p:sp>
      <p:sp>
        <p:nvSpPr>
          <p:cNvPr id="1048608" name="Text Box 11"/>
          <p:cNvSpPr txBox="1">
            <a:spLocks noChangeArrowheads="1"/>
          </p:cNvSpPr>
          <p:nvPr/>
        </p:nvSpPr>
        <p:spPr bwMode="auto">
          <a:xfrm>
            <a:off x="7667625" y="3213100"/>
            <a:ext cx="1081088" cy="570611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algn="r" eaLnBrk="0" fontAlgn="base" hangingPunct="0" indent="-228600" marL="2514600" rtl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algn="r" eaLnBrk="0" fontAlgn="base" hangingPunct="0" indent="-228600" marL="2971800" rtl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algn="r" eaLnBrk="0" fontAlgn="base" hangingPunct="0" indent="-228600" marL="3429000" rtl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algn="r" eaLnBrk="0" fontAlgn="base" hangingPunct="0" indent="-228600" marL="3886200" rtl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sz="1400" lang="fa-IR">
                <a:solidFill>
                  <a:srgbClr val="000000"/>
                </a:solidFill>
                <a:cs typeface="Roya" pitchFamily="2" charset="-78"/>
              </a:rPr>
              <a:t>محل اتصال دنده ها</a:t>
            </a:r>
            <a:endParaRPr sz="1400" lang="en-US">
              <a:solidFill>
                <a:srgbClr val="000000"/>
              </a:solidFill>
              <a:cs typeface="Roya" pitchFamily="2" charset="-78"/>
            </a:endParaRPr>
          </a:p>
        </p:txBody>
      </p:sp>
      <p:sp>
        <p:nvSpPr>
          <p:cNvPr id="1048609" name="Line 12"/>
          <p:cNvSpPr>
            <a:spLocks noChangeShapeType="1"/>
          </p:cNvSpPr>
          <p:nvPr/>
        </p:nvSpPr>
        <p:spPr bwMode="auto">
          <a:xfrm flipH="1" flipV="1">
            <a:off x="7356475" y="3313113"/>
            <a:ext cx="287338" cy="144462"/>
          </a:xfrm>
          <a:prstGeom prst="line"/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p>
            <a:endParaRPr lang="en-US"/>
          </a:p>
        </p:txBody>
      </p:sp>
      <p:pic>
        <p:nvPicPr>
          <p:cNvPr id="2097165" name="Picture 13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 cstate="print"/>
          <a:srcRect/>
          <a:stretch>
            <a:fillRect/>
          </a:stretch>
        </p:blipFill>
        <p:spPr bwMode="auto">
          <a:xfrm>
            <a:off x="250825" y="188913"/>
            <a:ext cx="514350" cy="503237"/>
          </a:xfrm>
          <a:prstGeom prst="rect"/>
          <a:noFill/>
          <a:ln>
            <a:noFill/>
          </a:ln>
          <a:effectLst/>
        </p:spPr>
      </p:pic>
    </p:spTree>
  </p:cSld>
  <p:clrMapOvr>
    <a:masterClrMapping/>
  </p:clrMapOvr>
  <p:timing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96" name="Rectangle 2"/>
          <p:cNvSpPr>
            <a:spLocks noChangeArrowheads="1"/>
          </p:cNvSpPr>
          <p:nvPr/>
        </p:nvSpPr>
        <p:spPr bwMode="auto">
          <a:xfrm>
            <a:off x="0" y="6594475"/>
            <a:ext cx="3597275" cy="263525"/>
          </a:xfrm>
          <a:prstGeom prst="rect"/>
          <a:noFill/>
          <a:ln>
            <a:noFill/>
          </a:ln>
          <a:effectLst/>
        </p:spPr>
        <p:txBody>
          <a:bodyPr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b="1" sz="1000" lang="en-US">
                <a:solidFill>
                  <a:srgbClr val="000000"/>
                </a:solidFill>
              </a:rPr>
              <a:t>Dr. Daneshvar – Biomedical Engineering</a:t>
            </a:r>
          </a:p>
        </p:txBody>
      </p:sp>
      <p:pic>
        <p:nvPicPr>
          <p:cNvPr id="2097240" name="Picture 3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107950" y="115888"/>
            <a:ext cx="366713" cy="536575"/>
          </a:xfrm>
          <a:prstGeom prst="rect"/>
          <a:noFill/>
          <a:ln>
            <a:noFill/>
          </a:ln>
          <a:effectLst/>
        </p:spPr>
      </p:pic>
      <p:sp>
        <p:nvSpPr>
          <p:cNvPr id="1048797" name="Text Box 4"/>
          <p:cNvSpPr txBox="1">
            <a:spLocks noChangeArrowheads="1"/>
          </p:cNvSpPr>
          <p:nvPr/>
        </p:nvSpPr>
        <p:spPr bwMode="auto">
          <a:xfrm>
            <a:off x="1835150" y="620713"/>
            <a:ext cx="5543550" cy="519112"/>
          </a:xfrm>
          <a:prstGeom prst="rect"/>
          <a:noFill/>
          <a:ln>
            <a:noFill/>
          </a:ln>
          <a:effectLst/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b="1" sz="2800" lang="fa-IR">
                <a:solidFill>
                  <a:srgbClr val="000000"/>
                </a:solidFill>
                <a:effectLst>
                  <a:outerShdw algn="tl" blurRad="38100" dir="2700000" dist="38100">
                    <a:srgbClr val="C0C0C0"/>
                  </a:outerShdw>
                </a:effectLst>
                <a:latin typeface="Arial" pitchFamily="34" charset="0"/>
                <a:cs typeface="Roya" pitchFamily="2" charset="-78"/>
              </a:rPr>
              <a:t>استخوانهای سر و صورت</a:t>
            </a:r>
            <a:endParaRPr b="1" sz="2000" lang="en-US">
              <a:solidFill>
                <a:srgbClr val="000000"/>
              </a:solidFill>
              <a:effectLst>
                <a:outerShdw algn="tl" blurRad="38100" dir="2700000" dist="38100">
                  <a:srgbClr val="C0C0C0"/>
                </a:outerShdw>
              </a:effectLst>
              <a:latin typeface="Arial" pitchFamily="34" charset="0"/>
              <a:cs typeface="Roya" pitchFamily="2" charset="-78"/>
            </a:endParaRPr>
          </a:p>
        </p:txBody>
      </p:sp>
      <p:sp>
        <p:nvSpPr>
          <p:cNvPr id="1048798" name="Line 5"/>
          <p:cNvSpPr>
            <a:spLocks noChangeShapeType="1"/>
          </p:cNvSpPr>
          <p:nvPr/>
        </p:nvSpPr>
        <p:spPr bwMode="auto">
          <a:xfrm>
            <a:off x="1403350" y="1196975"/>
            <a:ext cx="6335713" cy="0"/>
          </a:xfrm>
          <a:prstGeom prst="line"/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p>
            <a:endParaRPr lang="en-US"/>
          </a:p>
        </p:txBody>
      </p:sp>
      <p:pic>
        <p:nvPicPr>
          <p:cNvPr id="2097241" name="Picture 7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 bwMode="auto">
          <a:xfrm>
            <a:off x="3276600" y="1989138"/>
            <a:ext cx="2955925" cy="3022600"/>
          </a:xfrm>
          <a:prstGeom prst="rect"/>
          <a:noFill/>
          <a:ln>
            <a:noFill/>
          </a:ln>
          <a:effectLst/>
        </p:spPr>
      </p:pic>
      <p:sp>
        <p:nvSpPr>
          <p:cNvPr id="1048799" name="Text Box 8"/>
          <p:cNvSpPr txBox="1">
            <a:spLocks noChangeArrowheads="1"/>
          </p:cNvSpPr>
          <p:nvPr/>
        </p:nvSpPr>
        <p:spPr bwMode="auto">
          <a:xfrm>
            <a:off x="6084888" y="1412875"/>
            <a:ext cx="1941512" cy="396875"/>
          </a:xfrm>
          <a:prstGeom prst="rect"/>
          <a:noFill/>
          <a:ln>
            <a:noFill/>
          </a:ln>
          <a:effectLst/>
        </p:spPr>
        <p:txBody>
          <a:bodyPr>
            <a:spAutoFit/>
          </a:bodyPr>
          <a:p>
            <a:pPr algn="ctr">
              <a:spcBef>
                <a:spcPct val="50000"/>
              </a:spcBef>
              <a:buFontTx/>
              <a:buChar char="•"/>
            </a:pPr>
            <a:r>
              <a:rPr lang="fa-IR">
                <a:solidFill>
                  <a:srgbClr val="CC3300"/>
                </a:solidFill>
                <a:effectLst>
                  <a:outerShdw algn="tl" blurRad="38100" dir="2700000" dist="38100">
                    <a:srgbClr val="C0C0C0"/>
                  </a:outerShdw>
                </a:effectLst>
                <a:latin typeface="Arial" pitchFamily="34" charset="0"/>
                <a:cs typeface="Roya" pitchFamily="2" charset="-78"/>
              </a:rPr>
              <a:t> </a:t>
            </a:r>
            <a:r>
              <a:rPr sz="2000" lang="fa-IR">
                <a:solidFill>
                  <a:srgbClr val="CC3300"/>
                </a:solidFill>
                <a:effectLst>
                  <a:outerShdw algn="tl" blurRad="38100" dir="2700000" dist="38100">
                    <a:srgbClr val="C0C0C0"/>
                  </a:outerShdw>
                </a:effectLst>
                <a:latin typeface="Arial" pitchFamily="34" charset="0"/>
                <a:cs typeface="Roya" pitchFamily="2" charset="-78"/>
              </a:rPr>
              <a:t>استخوان فک فوقانی</a:t>
            </a:r>
            <a:endParaRPr sz="2000" lang="en-US">
              <a:solidFill>
                <a:srgbClr val="CC3300"/>
              </a:solidFill>
              <a:effectLst>
                <a:outerShdw algn="tl" blurRad="38100" dir="2700000" dist="38100">
                  <a:srgbClr val="C0C0C0"/>
                </a:outerShdw>
              </a:effectLst>
              <a:latin typeface="Arial" pitchFamily="34" charset="0"/>
              <a:cs typeface="Roya" pitchFamily="2" charset="-78"/>
            </a:endParaRPr>
          </a:p>
        </p:txBody>
      </p:sp>
    </p:spTree>
  </p:cSld>
  <p:clrMapOvr>
    <a:masterClrMapping/>
  </p:clrMapOvr>
  <p:timing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00" name="Rectangle 2"/>
          <p:cNvSpPr>
            <a:spLocks noChangeArrowheads="1"/>
          </p:cNvSpPr>
          <p:nvPr/>
        </p:nvSpPr>
        <p:spPr bwMode="auto">
          <a:xfrm>
            <a:off x="0" y="6594475"/>
            <a:ext cx="3597275" cy="263525"/>
          </a:xfrm>
          <a:prstGeom prst="rect"/>
          <a:noFill/>
          <a:ln>
            <a:noFill/>
          </a:ln>
          <a:effectLst/>
        </p:spPr>
        <p:txBody>
          <a:bodyPr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b="1" sz="1000" lang="en-US">
                <a:solidFill>
                  <a:srgbClr val="000000"/>
                </a:solidFill>
              </a:rPr>
              <a:t>Dr. Daneshvar – Biomedical Engineering</a:t>
            </a:r>
          </a:p>
        </p:txBody>
      </p:sp>
      <p:pic>
        <p:nvPicPr>
          <p:cNvPr id="2097242" name="Picture 3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107950" y="115888"/>
            <a:ext cx="366713" cy="536575"/>
          </a:xfrm>
          <a:prstGeom prst="rect"/>
          <a:noFill/>
          <a:ln>
            <a:noFill/>
          </a:ln>
          <a:effectLst/>
        </p:spPr>
      </p:pic>
      <p:sp>
        <p:nvSpPr>
          <p:cNvPr id="1048801" name="Text Box 4"/>
          <p:cNvSpPr txBox="1">
            <a:spLocks noChangeArrowheads="1"/>
          </p:cNvSpPr>
          <p:nvPr/>
        </p:nvSpPr>
        <p:spPr bwMode="auto">
          <a:xfrm>
            <a:off x="1835150" y="620713"/>
            <a:ext cx="5543550" cy="519112"/>
          </a:xfrm>
          <a:prstGeom prst="rect"/>
          <a:noFill/>
          <a:ln>
            <a:noFill/>
          </a:ln>
          <a:effectLst/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b="1" sz="2800" lang="fa-IR">
                <a:solidFill>
                  <a:srgbClr val="000000"/>
                </a:solidFill>
                <a:effectLst>
                  <a:outerShdw algn="tl" blurRad="38100" dir="2700000" dist="38100">
                    <a:srgbClr val="C0C0C0"/>
                  </a:outerShdw>
                </a:effectLst>
                <a:latin typeface="Arial" pitchFamily="34" charset="0"/>
                <a:cs typeface="Roya" pitchFamily="2" charset="-78"/>
              </a:rPr>
              <a:t>استخوانهای سر و صورت</a:t>
            </a:r>
            <a:endParaRPr b="1" sz="2000" lang="en-US">
              <a:solidFill>
                <a:srgbClr val="000000"/>
              </a:solidFill>
              <a:effectLst>
                <a:outerShdw algn="tl" blurRad="38100" dir="2700000" dist="38100">
                  <a:srgbClr val="C0C0C0"/>
                </a:outerShdw>
              </a:effectLst>
              <a:latin typeface="Arial" pitchFamily="34" charset="0"/>
              <a:cs typeface="Roya" pitchFamily="2" charset="-78"/>
            </a:endParaRPr>
          </a:p>
        </p:txBody>
      </p:sp>
      <p:sp>
        <p:nvSpPr>
          <p:cNvPr id="1048802" name="Line 5"/>
          <p:cNvSpPr>
            <a:spLocks noChangeShapeType="1"/>
          </p:cNvSpPr>
          <p:nvPr/>
        </p:nvSpPr>
        <p:spPr bwMode="auto">
          <a:xfrm>
            <a:off x="1403350" y="1196975"/>
            <a:ext cx="6335713" cy="0"/>
          </a:xfrm>
          <a:prstGeom prst="line"/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p>
            <a:endParaRPr lang="en-US"/>
          </a:p>
        </p:txBody>
      </p:sp>
      <p:pic>
        <p:nvPicPr>
          <p:cNvPr id="2097243" name="Picture 6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 bwMode="auto">
          <a:xfrm>
            <a:off x="2484438" y="2420938"/>
            <a:ext cx="4105275" cy="3133725"/>
          </a:xfrm>
          <a:prstGeom prst="rect"/>
          <a:noFill/>
          <a:ln>
            <a:noFill/>
          </a:ln>
          <a:effectLst/>
        </p:spPr>
      </p:pic>
      <p:sp>
        <p:nvSpPr>
          <p:cNvPr id="1048803" name="Text Box 7"/>
          <p:cNvSpPr txBox="1">
            <a:spLocks noChangeArrowheads="1"/>
          </p:cNvSpPr>
          <p:nvPr/>
        </p:nvSpPr>
        <p:spPr bwMode="auto">
          <a:xfrm>
            <a:off x="6084888" y="1412875"/>
            <a:ext cx="1941512" cy="396875"/>
          </a:xfrm>
          <a:prstGeom prst="rect"/>
          <a:noFill/>
          <a:ln>
            <a:noFill/>
          </a:ln>
          <a:effectLst/>
        </p:spPr>
        <p:txBody>
          <a:bodyPr>
            <a:spAutoFit/>
          </a:bodyPr>
          <a:p>
            <a:pPr algn="ctr">
              <a:spcBef>
                <a:spcPct val="50000"/>
              </a:spcBef>
              <a:buFontTx/>
              <a:buChar char="•"/>
            </a:pPr>
            <a:r>
              <a:rPr lang="fa-IR">
                <a:solidFill>
                  <a:srgbClr val="CC3300"/>
                </a:solidFill>
                <a:effectLst>
                  <a:outerShdw algn="tl" blurRad="38100" dir="2700000" dist="38100">
                    <a:srgbClr val="C0C0C0"/>
                  </a:outerShdw>
                </a:effectLst>
                <a:latin typeface="Arial" pitchFamily="34" charset="0"/>
                <a:cs typeface="Roya" pitchFamily="2" charset="-78"/>
              </a:rPr>
              <a:t> </a:t>
            </a:r>
            <a:r>
              <a:rPr sz="2000" lang="fa-IR">
                <a:solidFill>
                  <a:srgbClr val="CC3300"/>
                </a:solidFill>
                <a:effectLst>
                  <a:outerShdw algn="tl" blurRad="38100" dir="2700000" dist="38100">
                    <a:srgbClr val="C0C0C0"/>
                  </a:outerShdw>
                </a:effectLst>
                <a:latin typeface="Arial" pitchFamily="34" charset="0"/>
                <a:cs typeface="Roya" pitchFamily="2" charset="-78"/>
              </a:rPr>
              <a:t>استخوان فک تحتانی</a:t>
            </a:r>
            <a:endParaRPr sz="2000" lang="en-US">
              <a:solidFill>
                <a:srgbClr val="CC3300"/>
              </a:solidFill>
              <a:effectLst>
                <a:outerShdw algn="tl" blurRad="38100" dir="2700000" dist="38100">
                  <a:srgbClr val="C0C0C0"/>
                </a:outerShdw>
              </a:effectLst>
              <a:latin typeface="Arial" pitchFamily="34" charset="0"/>
              <a:cs typeface="Roya" pitchFamily="2" charset="-78"/>
            </a:endParaRPr>
          </a:p>
        </p:txBody>
      </p:sp>
    </p:spTree>
  </p:cSld>
  <p:clrMapOvr>
    <a:masterClrMapping/>
  </p:clrMapOvr>
  <p:timing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04" name="Rectangle 2"/>
          <p:cNvSpPr>
            <a:spLocks noChangeArrowheads="1"/>
          </p:cNvSpPr>
          <p:nvPr/>
        </p:nvSpPr>
        <p:spPr bwMode="auto">
          <a:xfrm>
            <a:off x="0" y="6594475"/>
            <a:ext cx="3597275" cy="263525"/>
          </a:xfrm>
          <a:prstGeom prst="rect"/>
          <a:noFill/>
          <a:ln>
            <a:noFill/>
          </a:ln>
          <a:effectLst/>
        </p:spPr>
        <p:txBody>
          <a:bodyPr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b="1" sz="1000" lang="en-US">
                <a:solidFill>
                  <a:srgbClr val="000000"/>
                </a:solidFill>
              </a:rPr>
              <a:t>Dr. Daneshvar – Biomedical Engineering</a:t>
            </a:r>
          </a:p>
        </p:txBody>
      </p:sp>
      <p:pic>
        <p:nvPicPr>
          <p:cNvPr id="2097244" name="Picture 4" descr="skull-picture-c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2667000" y="1905000"/>
            <a:ext cx="3810000" cy="3048000"/>
          </a:xfrm>
          <a:prstGeom prst="rect"/>
          <a:noFill/>
          <a:ln>
            <a:noFill/>
          </a:ln>
        </p:spPr>
      </p:pic>
      <p:sp>
        <p:nvSpPr>
          <p:cNvPr id="1048805" name="Text Box 5"/>
          <p:cNvSpPr txBox="1">
            <a:spLocks noChangeArrowheads="1"/>
          </p:cNvSpPr>
          <p:nvPr/>
        </p:nvSpPr>
        <p:spPr bwMode="auto">
          <a:xfrm>
            <a:off x="1835150" y="620713"/>
            <a:ext cx="5543550" cy="519112"/>
          </a:xfrm>
          <a:prstGeom prst="rect"/>
          <a:noFill/>
          <a:ln>
            <a:noFill/>
          </a:ln>
          <a:effectLst/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b="1" sz="2800" lang="fa-IR">
                <a:solidFill>
                  <a:srgbClr val="000000"/>
                </a:solidFill>
                <a:effectLst>
                  <a:outerShdw algn="tl" blurRad="38100" dir="2700000" dist="38100">
                    <a:srgbClr val="C0C0C0"/>
                  </a:outerShdw>
                </a:effectLst>
                <a:latin typeface="Arial" pitchFamily="34" charset="0"/>
                <a:cs typeface="Roya" pitchFamily="2" charset="-78"/>
              </a:rPr>
              <a:t>استخوانهای سر و صورت</a:t>
            </a:r>
            <a:endParaRPr b="1" sz="2000" lang="en-US">
              <a:solidFill>
                <a:srgbClr val="000000"/>
              </a:solidFill>
              <a:effectLst>
                <a:outerShdw algn="tl" blurRad="38100" dir="2700000" dist="38100">
                  <a:srgbClr val="C0C0C0"/>
                </a:outerShdw>
              </a:effectLst>
              <a:latin typeface="Arial" pitchFamily="34" charset="0"/>
              <a:cs typeface="Roya" pitchFamily="2" charset="-78"/>
            </a:endParaRPr>
          </a:p>
        </p:txBody>
      </p:sp>
      <p:sp>
        <p:nvSpPr>
          <p:cNvPr id="1048806" name="Line 6"/>
          <p:cNvSpPr>
            <a:spLocks noChangeShapeType="1"/>
          </p:cNvSpPr>
          <p:nvPr/>
        </p:nvSpPr>
        <p:spPr bwMode="auto">
          <a:xfrm>
            <a:off x="1403350" y="1196975"/>
            <a:ext cx="6335713" cy="0"/>
          </a:xfrm>
          <a:prstGeom prst="line"/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p>
            <a:endParaRPr lang="en-US"/>
          </a:p>
        </p:txBody>
      </p:sp>
    </p:spTree>
  </p:cSld>
  <p:clrMapOvr>
    <a:masterClrMapping/>
  </p:clrMapOvr>
  <p:timing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0" name="Rectangle 2"/>
          <p:cNvSpPr>
            <a:spLocks noChangeArrowheads="1"/>
          </p:cNvSpPr>
          <p:nvPr/>
        </p:nvSpPr>
        <p:spPr bwMode="auto">
          <a:xfrm>
            <a:off x="0" y="6594475"/>
            <a:ext cx="3597275" cy="263525"/>
          </a:xfrm>
          <a:prstGeom prst="rect"/>
          <a:noFill/>
          <a:ln>
            <a:noFill/>
          </a:ln>
          <a:effectLst/>
        </p:spPr>
        <p:txBody>
          <a:bodyPr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b="1" sz="1000" lang="en-US">
                <a:solidFill>
                  <a:srgbClr val="000000"/>
                </a:solidFill>
              </a:rPr>
              <a:t>Dr. Daneshvar – Biomedical Engineering</a:t>
            </a:r>
          </a:p>
        </p:txBody>
      </p:sp>
      <p:pic>
        <p:nvPicPr>
          <p:cNvPr id="2097166" name="Picture 3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3563938" y="1844675"/>
            <a:ext cx="1890712" cy="3940175"/>
          </a:xfrm>
          <a:prstGeom prst="rect"/>
          <a:noFill/>
          <a:ln>
            <a:noFill/>
          </a:ln>
          <a:effectLst/>
        </p:spPr>
      </p:pic>
      <p:sp>
        <p:nvSpPr>
          <p:cNvPr id="1048611" name="Text Box 4"/>
          <p:cNvSpPr txBox="1">
            <a:spLocks noChangeArrowheads="1"/>
          </p:cNvSpPr>
          <p:nvPr/>
        </p:nvSpPr>
        <p:spPr bwMode="auto">
          <a:xfrm>
            <a:off x="1835150" y="620713"/>
            <a:ext cx="5543550" cy="519112"/>
          </a:xfrm>
          <a:prstGeom prst="rect"/>
          <a:noFill/>
          <a:ln>
            <a:noFill/>
          </a:ln>
          <a:effectLst/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b="1" sz="2800" lang="fa-IR">
                <a:solidFill>
                  <a:srgbClr val="000000"/>
                </a:solidFill>
                <a:effectLst>
                  <a:outerShdw algn="tl" blurRad="38100" dir="2700000" dist="38100">
                    <a:srgbClr val="C0C0C0"/>
                  </a:outerShdw>
                </a:effectLst>
                <a:latin typeface="Arial" pitchFamily="34" charset="0"/>
                <a:cs typeface="Roya" pitchFamily="2" charset="-78"/>
              </a:rPr>
              <a:t>ستون مهره ها   </a:t>
            </a:r>
            <a:r>
              <a:rPr b="1" sz="2000" lang="en-US">
                <a:solidFill>
                  <a:srgbClr val="000000"/>
                </a:solidFill>
                <a:effectLst>
                  <a:outerShdw algn="tl" blurRad="38100" dir="2700000" dist="38100">
                    <a:srgbClr val="C0C0C0"/>
                  </a:outerShdw>
                </a:effectLst>
                <a:latin typeface="Arial" pitchFamily="34" charset="0"/>
                <a:cs typeface="Roya" pitchFamily="2" charset="-78"/>
              </a:rPr>
              <a:t>Vertebral column</a:t>
            </a:r>
          </a:p>
        </p:txBody>
      </p:sp>
      <p:sp>
        <p:nvSpPr>
          <p:cNvPr id="1048612" name="Line 5"/>
          <p:cNvSpPr>
            <a:spLocks noChangeShapeType="1"/>
          </p:cNvSpPr>
          <p:nvPr/>
        </p:nvSpPr>
        <p:spPr bwMode="auto">
          <a:xfrm>
            <a:off x="1403350" y="1196975"/>
            <a:ext cx="6335713" cy="0"/>
          </a:xfrm>
          <a:prstGeom prst="line"/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p>
            <a:endParaRPr lang="en-US"/>
          </a:p>
        </p:txBody>
      </p:sp>
      <p:sp>
        <p:nvSpPr>
          <p:cNvPr id="1048613" name="Text Box 6"/>
          <p:cNvSpPr txBox="1">
            <a:spLocks noChangeArrowheads="1"/>
          </p:cNvSpPr>
          <p:nvPr/>
        </p:nvSpPr>
        <p:spPr bwMode="auto">
          <a:xfrm>
            <a:off x="4356100" y="1412875"/>
            <a:ext cx="3384550" cy="808634"/>
          </a:xfrm>
          <a:prstGeom prst="rect"/>
          <a:noFill/>
          <a:ln>
            <a:noFill/>
          </a:ln>
          <a:effectLst/>
        </p:spPr>
        <p:txBody>
          <a:bodyPr>
            <a:spAutoFit/>
          </a:bodyPr>
          <a:p>
            <a:pPr>
              <a:spcBef>
                <a:spcPct val="50000"/>
              </a:spcBef>
              <a:buFontTx/>
              <a:buChar char="•"/>
            </a:pPr>
            <a:r>
              <a:rPr sz="2000" lang="en-US">
                <a:solidFill>
                  <a:srgbClr val="000000"/>
                </a:solidFill>
                <a:effectLst>
                  <a:outerShdw algn="tl" blurRad="38100" dir="2700000" dist="38100">
                    <a:srgbClr val="C0C0C0"/>
                  </a:outerShdw>
                </a:effectLst>
                <a:latin typeface="Arial" pitchFamily="34" charset="0"/>
                <a:cs typeface="Roya" pitchFamily="2" charset="-78"/>
              </a:rPr>
              <a:t> </a:t>
            </a:r>
            <a:r>
              <a:rPr sz="2000" lang="fa-IR">
                <a:solidFill>
                  <a:srgbClr val="000000"/>
                </a:solidFill>
                <a:effectLst>
                  <a:outerShdw algn="tl" blurRad="38100" dir="2700000" dist="38100">
                    <a:srgbClr val="C0C0C0"/>
                  </a:outerShdw>
                </a:effectLst>
                <a:latin typeface="Arial" pitchFamily="34" charset="0"/>
                <a:cs typeface="Roya" pitchFamily="2" charset="-78"/>
              </a:rPr>
              <a:t>مهره های کمری  (پنج مهره)</a:t>
            </a:r>
            <a:endParaRPr lang="fa-IR">
              <a:solidFill>
                <a:srgbClr val="000000"/>
              </a:solidFill>
              <a:effectLst>
                <a:outerShdw algn="tl" blurRad="38100" dir="2700000" dist="38100">
                  <a:srgbClr val="C0C0C0"/>
                </a:outerShdw>
              </a:effectLst>
              <a:latin typeface="Arial" pitchFamily="34" charset="0"/>
              <a:cs typeface="Roya" pitchFamily="2" charset="-78"/>
            </a:endParaRPr>
          </a:p>
          <a:p>
            <a:pPr>
              <a:spcBef>
                <a:spcPct val="50000"/>
              </a:spcBef>
            </a:pPr>
            <a:endParaRPr sz="1600" lang="en-US">
              <a:solidFill>
                <a:srgbClr val="000000"/>
              </a:solidFill>
              <a:effectLst>
                <a:outerShdw algn="tl" blurRad="38100" dir="2700000" dist="38100">
                  <a:srgbClr val="C0C0C0"/>
                </a:outerShdw>
              </a:effectLst>
              <a:latin typeface="Arial" pitchFamily="34" charset="0"/>
              <a:cs typeface="Roya" pitchFamily="2" charset="-78"/>
            </a:endParaRPr>
          </a:p>
        </p:txBody>
      </p:sp>
      <p:pic>
        <p:nvPicPr>
          <p:cNvPr id="2097167" name="Picture 7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 bwMode="auto">
          <a:xfrm>
            <a:off x="6443663" y="1989138"/>
            <a:ext cx="2032000" cy="3887787"/>
          </a:xfrm>
          <a:prstGeom prst="rect"/>
          <a:noFill/>
          <a:ln>
            <a:noFill/>
          </a:ln>
          <a:effectLst/>
        </p:spPr>
      </p:pic>
      <p:pic>
        <p:nvPicPr>
          <p:cNvPr id="2097168" name="Picture 8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3"/>
          <a:srcRect/>
          <a:stretch>
            <a:fillRect/>
          </a:stretch>
        </p:blipFill>
        <p:spPr bwMode="auto">
          <a:xfrm>
            <a:off x="539750" y="2492375"/>
            <a:ext cx="2736850" cy="2211388"/>
          </a:xfrm>
          <a:prstGeom prst="rect"/>
          <a:noFill/>
          <a:ln>
            <a:noFill/>
          </a:ln>
          <a:effectLst/>
        </p:spPr>
      </p:pic>
      <p:sp>
        <p:nvSpPr>
          <p:cNvPr id="1048614" name="Text Box 9"/>
          <p:cNvSpPr txBox="1">
            <a:spLocks noChangeArrowheads="1"/>
          </p:cNvSpPr>
          <p:nvPr/>
        </p:nvSpPr>
        <p:spPr bwMode="auto">
          <a:xfrm>
            <a:off x="971550" y="4941888"/>
            <a:ext cx="1152525" cy="66484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algn="r" eaLnBrk="0" fontAlgn="base" hangingPunct="0" indent="-228600" marL="2514600" rtl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algn="r" eaLnBrk="0" fontAlgn="base" hangingPunct="0" indent="-228600" marL="2971800" rtl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algn="r" eaLnBrk="0" fontAlgn="base" hangingPunct="0" indent="-228600" marL="3429000" rtl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algn="r" eaLnBrk="0" fontAlgn="base" hangingPunct="0" indent="-228600" marL="3886200" rtl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sz="1600" lang="fa-IR">
                <a:solidFill>
                  <a:srgbClr val="000000"/>
                </a:solidFill>
                <a:cs typeface="Roya" pitchFamily="2" charset="-78"/>
              </a:rPr>
              <a:t>چهارمين مهره کمری</a:t>
            </a:r>
            <a:endParaRPr sz="1600" lang="en-US">
              <a:solidFill>
                <a:srgbClr val="000000"/>
              </a:solidFill>
              <a:cs typeface="Roya" pitchFamily="2" charset="-78"/>
            </a:endParaRPr>
          </a:p>
        </p:txBody>
      </p:sp>
      <p:pic>
        <p:nvPicPr>
          <p:cNvPr id="2097169" name="Picture 10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4" cstate="print"/>
          <a:srcRect/>
          <a:stretch>
            <a:fillRect/>
          </a:stretch>
        </p:blipFill>
        <p:spPr bwMode="auto">
          <a:xfrm>
            <a:off x="250825" y="188913"/>
            <a:ext cx="514350" cy="503237"/>
          </a:xfrm>
          <a:prstGeom prst="rect"/>
          <a:noFill/>
          <a:ln>
            <a:noFill/>
          </a:ln>
          <a:effectLst/>
        </p:spPr>
      </p:pic>
    </p:spTree>
  </p:cSld>
  <p:clrMapOvr>
    <a:masterClrMapping/>
  </p:clrMapOvr>
  <p:timing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5" name="Rectangle 2"/>
          <p:cNvSpPr>
            <a:spLocks noChangeArrowheads="1"/>
          </p:cNvSpPr>
          <p:nvPr/>
        </p:nvSpPr>
        <p:spPr bwMode="auto">
          <a:xfrm>
            <a:off x="0" y="6594475"/>
            <a:ext cx="3597275" cy="263525"/>
          </a:xfrm>
          <a:prstGeom prst="rect"/>
          <a:noFill/>
          <a:ln>
            <a:noFill/>
          </a:ln>
          <a:effectLst/>
        </p:spPr>
        <p:txBody>
          <a:bodyPr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b="1" sz="1000" lang="en-US">
                <a:solidFill>
                  <a:srgbClr val="000000"/>
                </a:solidFill>
              </a:rPr>
              <a:t>Dr. Daneshvar – Biomedical Engineering</a:t>
            </a:r>
          </a:p>
        </p:txBody>
      </p:sp>
      <p:pic>
        <p:nvPicPr>
          <p:cNvPr id="2097170" name="Picture 3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1547813" y="2349500"/>
            <a:ext cx="1800225" cy="1793875"/>
          </a:xfrm>
          <a:prstGeom prst="rect"/>
          <a:noFill/>
          <a:ln>
            <a:noFill/>
          </a:ln>
          <a:effectLst/>
        </p:spPr>
      </p:pic>
      <p:pic>
        <p:nvPicPr>
          <p:cNvPr id="2097171" name="Picture 4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 bwMode="auto">
          <a:xfrm>
            <a:off x="3708400" y="2636838"/>
            <a:ext cx="2087563" cy="1241425"/>
          </a:xfrm>
          <a:prstGeom prst="rect"/>
          <a:noFill/>
          <a:ln>
            <a:noFill/>
          </a:ln>
          <a:effectLst/>
        </p:spPr>
      </p:pic>
      <p:pic>
        <p:nvPicPr>
          <p:cNvPr id="2097172" name="Picture 5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3"/>
          <a:srcRect/>
          <a:stretch>
            <a:fillRect/>
          </a:stretch>
        </p:blipFill>
        <p:spPr bwMode="auto">
          <a:xfrm>
            <a:off x="468313" y="4076700"/>
            <a:ext cx="1876425" cy="2286000"/>
          </a:xfrm>
          <a:prstGeom prst="rect"/>
          <a:noFill/>
          <a:ln>
            <a:noFill/>
          </a:ln>
          <a:effectLst/>
        </p:spPr>
      </p:pic>
      <p:pic>
        <p:nvPicPr>
          <p:cNvPr id="2097173" name="Picture 6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4"/>
          <a:srcRect/>
          <a:stretch>
            <a:fillRect/>
          </a:stretch>
        </p:blipFill>
        <p:spPr bwMode="auto">
          <a:xfrm>
            <a:off x="3995738" y="4365625"/>
            <a:ext cx="1390650" cy="2171700"/>
          </a:xfrm>
          <a:prstGeom prst="rect"/>
          <a:noFill/>
          <a:ln>
            <a:noFill/>
          </a:ln>
          <a:effectLst/>
        </p:spPr>
      </p:pic>
      <p:sp>
        <p:nvSpPr>
          <p:cNvPr id="1048616" name="Text Box 7"/>
          <p:cNvSpPr txBox="1">
            <a:spLocks noChangeArrowheads="1"/>
          </p:cNvSpPr>
          <p:nvPr/>
        </p:nvSpPr>
        <p:spPr bwMode="auto">
          <a:xfrm>
            <a:off x="2914650" y="4365625"/>
            <a:ext cx="1081088" cy="3460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algn="r" eaLnBrk="0" fontAlgn="base" hangingPunct="0" indent="-228600" marL="2514600" rtl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algn="r" eaLnBrk="0" fontAlgn="base" hangingPunct="0" indent="-228600" marL="2971800" rtl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algn="r" eaLnBrk="0" fontAlgn="base" hangingPunct="0" indent="-228600" marL="3429000" rtl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algn="r" eaLnBrk="0" fontAlgn="base" hangingPunct="0" indent="-228600" marL="3886200" rtl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sz="1600" lang="en-US">
                <a:solidFill>
                  <a:srgbClr val="000000"/>
                </a:solidFill>
                <a:cs typeface="Roya" pitchFamily="2" charset="-78"/>
              </a:rPr>
              <a:t>Female</a:t>
            </a:r>
          </a:p>
        </p:txBody>
      </p:sp>
      <p:sp>
        <p:nvSpPr>
          <p:cNvPr id="1048617" name="Text Box 8"/>
          <p:cNvSpPr txBox="1">
            <a:spLocks noChangeArrowheads="1"/>
          </p:cNvSpPr>
          <p:nvPr/>
        </p:nvSpPr>
        <p:spPr bwMode="auto">
          <a:xfrm>
            <a:off x="5219700" y="5734050"/>
            <a:ext cx="1008063" cy="3460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algn="r" eaLnBrk="0" fontAlgn="base" hangingPunct="0" indent="-228600" marL="2514600" rtl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algn="r" eaLnBrk="0" fontAlgn="base" hangingPunct="0" indent="-228600" marL="2971800" rtl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algn="r" eaLnBrk="0" fontAlgn="base" hangingPunct="0" indent="-228600" marL="3429000" rtl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algn="r" eaLnBrk="0" fontAlgn="base" hangingPunct="0" indent="-228600" marL="3886200" rtl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sz="1600" lang="en-US">
                <a:solidFill>
                  <a:srgbClr val="000000"/>
                </a:solidFill>
                <a:cs typeface="Roya" pitchFamily="2" charset="-78"/>
              </a:rPr>
              <a:t>Male</a:t>
            </a:r>
          </a:p>
        </p:txBody>
      </p:sp>
      <p:sp>
        <p:nvSpPr>
          <p:cNvPr id="1048618" name="Line 9"/>
          <p:cNvSpPr>
            <a:spLocks noChangeShapeType="1"/>
          </p:cNvSpPr>
          <p:nvPr/>
        </p:nvSpPr>
        <p:spPr bwMode="auto">
          <a:xfrm>
            <a:off x="3706813" y="4797425"/>
            <a:ext cx="288925" cy="576263"/>
          </a:xfrm>
          <a:prstGeom prst="line"/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p>
            <a:endParaRPr lang="en-US"/>
          </a:p>
        </p:txBody>
      </p:sp>
      <p:sp>
        <p:nvSpPr>
          <p:cNvPr id="1048619" name="Line 10"/>
          <p:cNvSpPr>
            <a:spLocks noChangeShapeType="1"/>
          </p:cNvSpPr>
          <p:nvPr/>
        </p:nvSpPr>
        <p:spPr bwMode="auto">
          <a:xfrm flipH="1">
            <a:off x="4498975" y="5949950"/>
            <a:ext cx="720725" cy="0"/>
          </a:xfrm>
          <a:prstGeom prst="line"/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p>
            <a:endParaRPr lang="en-US"/>
          </a:p>
        </p:txBody>
      </p:sp>
      <p:sp>
        <p:nvSpPr>
          <p:cNvPr id="1048620" name="Text Box 11"/>
          <p:cNvSpPr txBox="1">
            <a:spLocks noChangeArrowheads="1"/>
          </p:cNvSpPr>
          <p:nvPr/>
        </p:nvSpPr>
        <p:spPr bwMode="auto">
          <a:xfrm>
            <a:off x="1835150" y="620713"/>
            <a:ext cx="5543550" cy="519112"/>
          </a:xfrm>
          <a:prstGeom prst="rect"/>
          <a:noFill/>
          <a:ln>
            <a:noFill/>
          </a:ln>
          <a:effectLst/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b="1" sz="2800" lang="fa-IR">
                <a:solidFill>
                  <a:srgbClr val="000000"/>
                </a:solidFill>
                <a:effectLst>
                  <a:outerShdw algn="tl" blurRad="38100" dir="2700000" dist="38100">
                    <a:srgbClr val="C0C0C0"/>
                  </a:outerShdw>
                </a:effectLst>
                <a:latin typeface="Arial" pitchFamily="34" charset="0"/>
                <a:cs typeface="Roya" pitchFamily="2" charset="-78"/>
              </a:rPr>
              <a:t>ستون مهره ها   </a:t>
            </a:r>
            <a:r>
              <a:rPr b="1" sz="2000" lang="en-US">
                <a:solidFill>
                  <a:srgbClr val="000000"/>
                </a:solidFill>
                <a:effectLst>
                  <a:outerShdw algn="tl" blurRad="38100" dir="2700000" dist="38100">
                    <a:srgbClr val="C0C0C0"/>
                  </a:outerShdw>
                </a:effectLst>
                <a:latin typeface="Arial" pitchFamily="34" charset="0"/>
                <a:cs typeface="Roya" pitchFamily="2" charset="-78"/>
              </a:rPr>
              <a:t>Vertebral column</a:t>
            </a:r>
          </a:p>
        </p:txBody>
      </p:sp>
      <p:sp>
        <p:nvSpPr>
          <p:cNvPr id="1048621" name="Line 12"/>
          <p:cNvSpPr>
            <a:spLocks noChangeShapeType="1"/>
          </p:cNvSpPr>
          <p:nvPr/>
        </p:nvSpPr>
        <p:spPr bwMode="auto">
          <a:xfrm>
            <a:off x="1403350" y="1196975"/>
            <a:ext cx="6335713" cy="0"/>
          </a:xfrm>
          <a:prstGeom prst="line"/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p>
            <a:endParaRPr lang="en-US"/>
          </a:p>
        </p:txBody>
      </p:sp>
      <p:pic>
        <p:nvPicPr>
          <p:cNvPr id="2097174" name="Picture 13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5"/>
          <a:srcRect/>
          <a:stretch>
            <a:fillRect/>
          </a:stretch>
        </p:blipFill>
        <p:spPr bwMode="auto">
          <a:xfrm>
            <a:off x="7740650" y="1484313"/>
            <a:ext cx="979488" cy="4959350"/>
          </a:xfrm>
          <a:prstGeom prst="rect"/>
          <a:noFill/>
          <a:ln>
            <a:noFill/>
          </a:ln>
        </p:spPr>
      </p:pic>
      <p:sp>
        <p:nvSpPr>
          <p:cNvPr id="1048622" name="Text Box 14"/>
          <p:cNvSpPr txBox="1">
            <a:spLocks noChangeArrowheads="1"/>
          </p:cNvSpPr>
          <p:nvPr/>
        </p:nvSpPr>
        <p:spPr bwMode="auto">
          <a:xfrm>
            <a:off x="5508625" y="1412875"/>
            <a:ext cx="2232025" cy="808634"/>
          </a:xfrm>
          <a:prstGeom prst="rect"/>
          <a:noFill/>
          <a:ln>
            <a:noFill/>
          </a:ln>
          <a:effectLst/>
        </p:spPr>
        <p:txBody>
          <a:bodyPr>
            <a:spAutoFit/>
          </a:bodyPr>
          <a:p>
            <a:pPr>
              <a:spcBef>
                <a:spcPct val="50000"/>
              </a:spcBef>
              <a:buFontTx/>
              <a:buChar char="•"/>
            </a:pPr>
            <a:r>
              <a:rPr sz="2000" lang="en-US">
                <a:solidFill>
                  <a:srgbClr val="000000"/>
                </a:solidFill>
                <a:effectLst>
                  <a:outerShdw algn="tl" blurRad="38100" dir="2700000" dist="38100">
                    <a:srgbClr val="C0C0C0"/>
                  </a:outerShdw>
                </a:effectLst>
                <a:latin typeface="Arial" pitchFamily="34" charset="0"/>
                <a:cs typeface="Roya" pitchFamily="2" charset="-78"/>
              </a:rPr>
              <a:t> </a:t>
            </a:r>
            <a:r>
              <a:rPr sz="2000" lang="fa-IR">
                <a:solidFill>
                  <a:srgbClr val="000000"/>
                </a:solidFill>
                <a:effectLst>
                  <a:outerShdw algn="tl" blurRad="38100" dir="2700000" dist="38100">
                    <a:srgbClr val="C0C0C0"/>
                  </a:outerShdw>
                </a:effectLst>
                <a:latin typeface="Arial" pitchFamily="34" charset="0"/>
                <a:cs typeface="Roya" pitchFamily="2" charset="-78"/>
              </a:rPr>
              <a:t>استخوان خاجی</a:t>
            </a:r>
            <a:endParaRPr lang="fa-IR">
              <a:solidFill>
                <a:srgbClr val="000000"/>
              </a:solidFill>
              <a:effectLst>
                <a:outerShdw algn="tl" blurRad="38100" dir="2700000" dist="38100">
                  <a:srgbClr val="C0C0C0"/>
                </a:outerShdw>
              </a:effectLst>
              <a:latin typeface="Arial" pitchFamily="34" charset="0"/>
              <a:cs typeface="Roya" pitchFamily="2" charset="-78"/>
            </a:endParaRPr>
          </a:p>
          <a:p>
            <a:pPr>
              <a:spcBef>
                <a:spcPct val="50000"/>
              </a:spcBef>
            </a:pPr>
            <a:endParaRPr sz="1600" lang="en-US">
              <a:solidFill>
                <a:srgbClr val="000000"/>
              </a:solidFill>
              <a:effectLst>
                <a:outerShdw algn="tl" blurRad="38100" dir="2700000" dist="38100">
                  <a:srgbClr val="C0C0C0"/>
                </a:outerShdw>
              </a:effectLst>
              <a:latin typeface="Arial" pitchFamily="34" charset="0"/>
              <a:cs typeface="Roya" pitchFamily="2" charset="-78"/>
            </a:endParaRPr>
          </a:p>
        </p:txBody>
      </p:sp>
      <p:sp>
        <p:nvSpPr>
          <p:cNvPr id="1048623" name="Line 15"/>
          <p:cNvSpPr>
            <a:spLocks noChangeShapeType="1"/>
          </p:cNvSpPr>
          <p:nvPr/>
        </p:nvSpPr>
        <p:spPr bwMode="auto">
          <a:xfrm>
            <a:off x="7092950" y="5516563"/>
            <a:ext cx="935038" cy="288925"/>
          </a:xfrm>
          <a:prstGeom prst="line"/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p>
            <a:endParaRPr lang="en-US"/>
          </a:p>
        </p:txBody>
      </p:sp>
      <p:pic>
        <p:nvPicPr>
          <p:cNvPr id="2097175" name="Picture 16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6" cstate="print"/>
          <a:srcRect/>
          <a:stretch>
            <a:fillRect/>
          </a:stretch>
        </p:blipFill>
        <p:spPr bwMode="auto">
          <a:xfrm>
            <a:off x="250825" y="188913"/>
            <a:ext cx="514350" cy="503237"/>
          </a:xfrm>
          <a:prstGeom prst="rect"/>
          <a:noFill/>
          <a:ln>
            <a:noFill/>
          </a:ln>
          <a:effectLst/>
        </p:spPr>
      </p:pic>
    </p:spTree>
  </p:cSld>
  <p:clrMapOvr>
    <a:masterClrMapping/>
  </p:clrMapOvr>
  <p:timing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4" name="Rectangle 2"/>
          <p:cNvSpPr>
            <a:spLocks noChangeArrowheads="1"/>
          </p:cNvSpPr>
          <p:nvPr/>
        </p:nvSpPr>
        <p:spPr bwMode="auto">
          <a:xfrm>
            <a:off x="0" y="6594475"/>
            <a:ext cx="3597275" cy="263525"/>
          </a:xfrm>
          <a:prstGeom prst="rect"/>
          <a:noFill/>
          <a:ln>
            <a:noFill/>
          </a:ln>
          <a:effectLst/>
        </p:spPr>
        <p:txBody>
          <a:bodyPr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b="1" sz="1000" lang="en-US">
                <a:solidFill>
                  <a:srgbClr val="000000"/>
                </a:solidFill>
              </a:rPr>
              <a:t>Dr. Daneshvar – Biomedical Engineering</a:t>
            </a:r>
          </a:p>
        </p:txBody>
      </p:sp>
      <p:sp>
        <p:nvSpPr>
          <p:cNvPr id="1048625" name="Text Box 3"/>
          <p:cNvSpPr txBox="1">
            <a:spLocks noChangeArrowheads="1"/>
          </p:cNvSpPr>
          <p:nvPr/>
        </p:nvSpPr>
        <p:spPr bwMode="auto">
          <a:xfrm>
            <a:off x="1835150" y="620713"/>
            <a:ext cx="5543550" cy="579882"/>
          </a:xfrm>
          <a:prstGeom prst="rect"/>
          <a:noFill/>
          <a:ln>
            <a:noFill/>
          </a:ln>
          <a:effectLst/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b="1" sz="2800" lang="fa-IR">
                <a:solidFill>
                  <a:srgbClr val="000000"/>
                </a:solidFill>
                <a:effectLst>
                  <a:outerShdw algn="tl" blurRad="38100" dir="2700000" dist="38100">
                    <a:srgbClr val="C0C0C0"/>
                  </a:outerShdw>
                </a:effectLst>
                <a:latin typeface="Arial" pitchFamily="34" charset="0"/>
                <a:cs typeface="Roya" pitchFamily="2" charset="-78"/>
              </a:rPr>
              <a:t>اسکلت اندام فوقانی</a:t>
            </a:r>
            <a:endParaRPr b="1" sz="2000" lang="en-US">
              <a:solidFill>
                <a:srgbClr val="000000"/>
              </a:solidFill>
              <a:effectLst>
                <a:outerShdw algn="tl" blurRad="38100" dir="2700000" dist="38100">
                  <a:srgbClr val="C0C0C0"/>
                </a:outerShdw>
              </a:effectLst>
              <a:latin typeface="Arial" pitchFamily="34" charset="0"/>
              <a:cs typeface="Roya" pitchFamily="2" charset="-78"/>
            </a:endParaRPr>
          </a:p>
        </p:txBody>
      </p:sp>
      <p:sp>
        <p:nvSpPr>
          <p:cNvPr id="1048626" name="Line 4"/>
          <p:cNvSpPr>
            <a:spLocks noChangeShapeType="1"/>
          </p:cNvSpPr>
          <p:nvPr/>
        </p:nvSpPr>
        <p:spPr bwMode="auto">
          <a:xfrm>
            <a:off x="1403350" y="1196975"/>
            <a:ext cx="6335713" cy="0"/>
          </a:xfrm>
          <a:prstGeom prst="line"/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p>
            <a:endParaRPr lang="en-US"/>
          </a:p>
        </p:txBody>
      </p:sp>
      <p:sp>
        <p:nvSpPr>
          <p:cNvPr id="1048627" name="Text Box 6"/>
          <p:cNvSpPr txBox="1">
            <a:spLocks noChangeArrowheads="1"/>
          </p:cNvSpPr>
          <p:nvPr/>
        </p:nvSpPr>
        <p:spPr bwMode="auto">
          <a:xfrm>
            <a:off x="3492500" y="1484313"/>
            <a:ext cx="4967288" cy="3245853"/>
          </a:xfrm>
          <a:prstGeom prst="rect"/>
          <a:noFill/>
          <a:ln>
            <a:noFill/>
          </a:ln>
          <a:effectLst/>
        </p:spPr>
        <p:txBody>
          <a:bodyPr>
            <a:spAutoFit/>
          </a:bodyPr>
          <a:p>
            <a:pPr>
              <a:spcBef>
                <a:spcPct val="50000"/>
              </a:spcBef>
              <a:buFontTx/>
              <a:buChar char="•"/>
            </a:pPr>
            <a:r>
              <a:rPr sz="2000" lang="fa-IR">
                <a:solidFill>
                  <a:srgbClr val="000000"/>
                </a:solidFill>
                <a:effectLst>
                  <a:outerShdw algn="tl" blurRad="38100" dir="2700000" dist="38100">
                    <a:srgbClr val="C0C0C0"/>
                  </a:outerShdw>
                </a:effectLst>
                <a:latin typeface="Arial" pitchFamily="34" charset="0"/>
                <a:cs typeface="Roya" pitchFamily="2" charset="-78"/>
              </a:rPr>
              <a:t> استخوان چمبر (ترقوه) </a:t>
            </a:r>
            <a:r>
              <a:rPr sz="1600" lang="en-US">
                <a:solidFill>
                  <a:srgbClr val="000000"/>
                </a:solidFill>
                <a:effectLst>
                  <a:outerShdw algn="tl" blurRad="38100" dir="2700000" dist="38100">
                    <a:srgbClr val="C0C0C0"/>
                  </a:outerShdw>
                </a:effectLst>
                <a:latin typeface="Arial" pitchFamily="34" charset="0"/>
                <a:cs typeface="Roya" pitchFamily="2" charset="-78"/>
              </a:rPr>
              <a:t>Clavicle</a:t>
            </a:r>
            <a:endParaRPr sz="1600" lang="fa-IR">
              <a:solidFill>
                <a:srgbClr val="000000"/>
              </a:solidFill>
              <a:effectLst>
                <a:outerShdw algn="tl" blurRad="38100" dir="2700000" dist="38100">
                  <a:srgbClr val="C0C0C0"/>
                </a:outerShdw>
              </a:effectLst>
              <a:latin typeface="Arial" pitchFamily="34" charset="0"/>
              <a:cs typeface="Roya" pitchFamily="2" charset="-78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sz="2000" lang="fa-IR">
                <a:solidFill>
                  <a:srgbClr val="000000"/>
                </a:solidFill>
                <a:effectLst>
                  <a:outerShdw algn="tl" blurRad="38100" dir="2700000" dist="38100">
                    <a:srgbClr val="C0C0C0"/>
                  </a:outerShdw>
                </a:effectLst>
                <a:latin typeface="Arial" pitchFamily="34" charset="0"/>
                <a:cs typeface="Roya" pitchFamily="2" charset="-78"/>
              </a:rPr>
              <a:t> استخوان شانه </a:t>
            </a:r>
            <a:r>
              <a:rPr sz="1600" lang="en-US">
                <a:solidFill>
                  <a:srgbClr val="000000"/>
                </a:solidFill>
                <a:effectLst>
                  <a:outerShdw algn="tl" blurRad="38100" dir="2700000" dist="38100">
                    <a:srgbClr val="C0C0C0"/>
                  </a:outerShdw>
                </a:effectLst>
                <a:latin typeface="Arial" pitchFamily="34" charset="0"/>
                <a:cs typeface="Roya" pitchFamily="2" charset="-78"/>
              </a:rPr>
              <a:t>Scapula</a:t>
            </a:r>
            <a:endParaRPr sz="1600" lang="fa-IR">
              <a:solidFill>
                <a:srgbClr val="000000"/>
              </a:solidFill>
              <a:effectLst>
                <a:outerShdw algn="tl" blurRad="38100" dir="2700000" dist="38100">
                  <a:srgbClr val="C0C0C0"/>
                </a:outerShdw>
              </a:effectLst>
              <a:latin typeface="Arial" pitchFamily="34" charset="0"/>
              <a:cs typeface="Roya" pitchFamily="2" charset="-78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sz="2000" lang="fa-IR">
                <a:solidFill>
                  <a:srgbClr val="000000"/>
                </a:solidFill>
                <a:effectLst>
                  <a:outerShdw algn="tl" blurRad="38100" dir="2700000" dist="38100">
                    <a:srgbClr val="C0C0C0"/>
                  </a:outerShdw>
                </a:effectLst>
                <a:latin typeface="Arial" pitchFamily="34" charset="0"/>
                <a:cs typeface="Roya" pitchFamily="2" charset="-78"/>
              </a:rPr>
              <a:t> استخوان بازو </a:t>
            </a:r>
            <a:r>
              <a:rPr sz="1600" lang="en-US">
                <a:solidFill>
                  <a:srgbClr val="000000"/>
                </a:solidFill>
                <a:effectLst>
                  <a:outerShdw algn="tl" blurRad="38100" dir="2700000" dist="38100">
                    <a:srgbClr val="C0C0C0"/>
                  </a:outerShdw>
                </a:effectLst>
                <a:latin typeface="Arial" pitchFamily="34" charset="0"/>
                <a:cs typeface="Roya" pitchFamily="2" charset="-78"/>
              </a:rPr>
              <a:t>Humerus</a:t>
            </a:r>
            <a:endParaRPr sz="1600" lang="fa-IR">
              <a:solidFill>
                <a:srgbClr val="000000"/>
              </a:solidFill>
              <a:effectLst>
                <a:outerShdw algn="tl" blurRad="38100" dir="2700000" dist="38100">
                  <a:srgbClr val="C0C0C0"/>
                </a:outerShdw>
              </a:effectLst>
              <a:latin typeface="Arial" pitchFamily="34" charset="0"/>
              <a:cs typeface="Roya" pitchFamily="2" charset="-78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sz="2000" lang="fa-IR">
                <a:solidFill>
                  <a:srgbClr val="000000"/>
                </a:solidFill>
                <a:effectLst>
                  <a:outerShdw algn="tl" blurRad="38100" dir="2700000" dist="38100">
                    <a:srgbClr val="C0C0C0"/>
                  </a:outerShdw>
                </a:effectLst>
                <a:latin typeface="Arial" pitchFamily="34" charset="0"/>
                <a:cs typeface="Roya" pitchFamily="2" charset="-78"/>
              </a:rPr>
              <a:t> استخوانهای ساعد: زند زبرين </a:t>
            </a:r>
            <a:r>
              <a:rPr sz="1600" lang="en-US">
                <a:solidFill>
                  <a:srgbClr val="000000"/>
                </a:solidFill>
                <a:effectLst>
                  <a:outerShdw algn="tl" blurRad="38100" dir="2700000" dist="38100">
                    <a:srgbClr val="C0C0C0"/>
                  </a:outerShdw>
                </a:effectLst>
                <a:latin typeface="Arial" pitchFamily="34" charset="0"/>
                <a:cs typeface="Roya" pitchFamily="2" charset="-78"/>
              </a:rPr>
              <a:t>Radius</a:t>
            </a:r>
            <a:r>
              <a:rPr sz="2000" lang="fa-IR">
                <a:solidFill>
                  <a:srgbClr val="000000"/>
                </a:solidFill>
                <a:effectLst>
                  <a:outerShdw algn="tl" blurRad="38100" dir="2700000" dist="38100">
                    <a:srgbClr val="C0C0C0"/>
                  </a:outerShdw>
                </a:effectLst>
                <a:latin typeface="Arial" pitchFamily="34" charset="0"/>
                <a:cs typeface="Roya" pitchFamily="2" charset="-78"/>
              </a:rPr>
              <a:t> و زند زيرين </a:t>
            </a:r>
            <a:r>
              <a:rPr sz="1600" lang="en-US">
                <a:solidFill>
                  <a:srgbClr val="000000"/>
                </a:solidFill>
                <a:effectLst>
                  <a:outerShdw algn="tl" blurRad="38100" dir="2700000" dist="38100">
                    <a:srgbClr val="C0C0C0"/>
                  </a:outerShdw>
                </a:effectLst>
                <a:latin typeface="Arial" pitchFamily="34" charset="0"/>
                <a:cs typeface="Roya" pitchFamily="2" charset="-78"/>
              </a:rPr>
              <a:t>Ulna</a:t>
            </a:r>
            <a:endParaRPr sz="1600" lang="fa-IR">
              <a:solidFill>
                <a:srgbClr val="000000"/>
              </a:solidFill>
              <a:effectLst>
                <a:outerShdw algn="tl" blurRad="38100" dir="2700000" dist="38100">
                  <a:srgbClr val="C0C0C0"/>
                </a:outerShdw>
              </a:effectLst>
              <a:latin typeface="Arial" pitchFamily="34" charset="0"/>
              <a:cs typeface="Roya" pitchFamily="2" charset="-78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sz="2000" lang="fa-IR">
                <a:solidFill>
                  <a:srgbClr val="000000"/>
                </a:solidFill>
                <a:effectLst>
                  <a:outerShdw algn="tl" blurRad="38100" dir="2700000" dist="38100">
                    <a:srgbClr val="C0C0C0"/>
                  </a:outerShdw>
                </a:effectLst>
                <a:latin typeface="Arial" pitchFamily="34" charset="0"/>
                <a:cs typeface="Roya" pitchFamily="2" charset="-78"/>
              </a:rPr>
              <a:t> استخوانهای مچ دست </a:t>
            </a:r>
            <a:r>
              <a:rPr sz="1600" lang="en-US">
                <a:solidFill>
                  <a:srgbClr val="000000"/>
                </a:solidFill>
                <a:effectLst>
                  <a:outerShdw algn="tl" blurRad="38100" dir="2700000" dist="38100">
                    <a:srgbClr val="C0C0C0"/>
                  </a:outerShdw>
                </a:effectLst>
                <a:latin typeface="Arial" pitchFamily="34" charset="0"/>
                <a:cs typeface="Roya" pitchFamily="2" charset="-78"/>
              </a:rPr>
              <a:t>Carpus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sz="2000" lang="en-US">
                <a:solidFill>
                  <a:srgbClr val="000000"/>
                </a:solidFill>
                <a:effectLst>
                  <a:outerShdw algn="tl" blurRad="38100" dir="2700000" dist="38100">
                    <a:srgbClr val="C0C0C0"/>
                  </a:outerShdw>
                </a:effectLst>
                <a:latin typeface="Arial" pitchFamily="34" charset="0"/>
                <a:cs typeface="Roya" pitchFamily="2" charset="-78"/>
              </a:rPr>
              <a:t> </a:t>
            </a:r>
            <a:r>
              <a:rPr sz="2000" lang="fa-IR">
                <a:solidFill>
                  <a:srgbClr val="000000"/>
                </a:solidFill>
                <a:effectLst>
                  <a:outerShdw algn="tl" blurRad="38100" dir="2700000" dist="38100">
                    <a:srgbClr val="C0C0C0"/>
                  </a:outerShdw>
                </a:effectLst>
                <a:latin typeface="Arial" pitchFamily="34" charset="0"/>
                <a:cs typeface="Roya" pitchFamily="2" charset="-78"/>
              </a:rPr>
              <a:t>استخوانهای کف دست </a:t>
            </a:r>
            <a:r>
              <a:rPr sz="1600" lang="en-US">
                <a:solidFill>
                  <a:srgbClr val="000000"/>
                </a:solidFill>
                <a:effectLst>
                  <a:outerShdw algn="tl" blurRad="38100" dir="2700000" dist="38100">
                    <a:srgbClr val="C0C0C0"/>
                  </a:outerShdw>
                </a:effectLst>
                <a:latin typeface="Arial" pitchFamily="34" charset="0"/>
                <a:cs typeface="Roya" pitchFamily="2" charset="-78"/>
              </a:rPr>
              <a:t>Meta Carpus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sz="2000" lang="en-US">
                <a:solidFill>
                  <a:srgbClr val="000000"/>
                </a:solidFill>
                <a:effectLst>
                  <a:outerShdw algn="tl" blurRad="38100" dir="2700000" dist="38100">
                    <a:srgbClr val="C0C0C0"/>
                  </a:outerShdw>
                </a:effectLst>
                <a:latin typeface="Arial" pitchFamily="34" charset="0"/>
                <a:cs typeface="Roya" pitchFamily="2" charset="-78"/>
              </a:rPr>
              <a:t> </a:t>
            </a:r>
            <a:r>
              <a:rPr sz="2000" lang="fa-IR">
                <a:solidFill>
                  <a:srgbClr val="000000"/>
                </a:solidFill>
                <a:effectLst>
                  <a:outerShdw algn="tl" blurRad="38100" dir="2700000" dist="38100">
                    <a:srgbClr val="C0C0C0"/>
                  </a:outerShdw>
                </a:effectLst>
                <a:latin typeface="Arial" pitchFamily="34" charset="0"/>
                <a:cs typeface="Roya" pitchFamily="2" charset="-78"/>
              </a:rPr>
              <a:t> استخوانهای انگشتان </a:t>
            </a:r>
            <a:r>
              <a:rPr sz="1600" lang="en-US">
                <a:solidFill>
                  <a:srgbClr val="000000"/>
                </a:solidFill>
                <a:effectLst>
                  <a:outerShdw algn="tl" blurRad="38100" dir="2700000" dist="38100">
                    <a:srgbClr val="C0C0C0"/>
                  </a:outerShdw>
                </a:effectLst>
                <a:latin typeface="Arial" pitchFamily="34" charset="0"/>
                <a:cs typeface="Roya" pitchFamily="2" charset="-78"/>
              </a:rPr>
              <a:t>Phalanx</a:t>
            </a:r>
          </a:p>
        </p:txBody>
      </p:sp>
      <p:pic>
        <p:nvPicPr>
          <p:cNvPr id="2097176" name="Picture 7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900113" y="1557338"/>
            <a:ext cx="1873250" cy="4595812"/>
          </a:xfrm>
          <a:prstGeom prst="rect"/>
          <a:noFill/>
          <a:ln>
            <a:noFill/>
          </a:ln>
          <a:effectLst/>
        </p:spPr>
      </p:pic>
      <p:sp>
        <p:nvSpPr>
          <p:cNvPr id="1048628" name="Text Box 8"/>
          <p:cNvSpPr txBox="1">
            <a:spLocks noChangeArrowheads="1"/>
          </p:cNvSpPr>
          <p:nvPr/>
        </p:nvSpPr>
        <p:spPr bwMode="auto">
          <a:xfrm>
            <a:off x="2411413" y="1365250"/>
            <a:ext cx="215900" cy="304800"/>
          </a:xfrm>
          <a:prstGeom prst="rect"/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algn="r" eaLnBrk="0" fontAlgn="base" hangingPunct="0" indent="-228600" marL="2514600" rtl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algn="r" eaLnBrk="0" fontAlgn="base" hangingPunct="0" indent="-228600" marL="2971800" rtl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algn="r" eaLnBrk="0" fontAlgn="base" hangingPunct="0" indent="-228600" marL="3429000" rtl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algn="r" eaLnBrk="0" fontAlgn="base" hangingPunct="0" indent="-228600" marL="3886200" rtl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sz="1400" lang="fa-IR">
                <a:solidFill>
                  <a:srgbClr val="000000"/>
                </a:solidFill>
              </a:rPr>
              <a:t>1</a:t>
            </a:r>
            <a:endParaRPr sz="1400" lang="en-US">
              <a:solidFill>
                <a:srgbClr val="000000"/>
              </a:solidFill>
            </a:endParaRPr>
          </a:p>
        </p:txBody>
      </p:sp>
      <p:sp>
        <p:nvSpPr>
          <p:cNvPr id="1048629" name="Text Box 9"/>
          <p:cNvSpPr txBox="1">
            <a:spLocks noChangeArrowheads="1"/>
          </p:cNvSpPr>
          <p:nvPr/>
        </p:nvSpPr>
        <p:spPr bwMode="auto">
          <a:xfrm>
            <a:off x="2411413" y="2060575"/>
            <a:ext cx="215900" cy="304800"/>
          </a:xfrm>
          <a:prstGeom prst="rect"/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algn="r" eaLnBrk="0" fontAlgn="base" hangingPunct="0" indent="-228600" marL="2514600" rtl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algn="r" eaLnBrk="0" fontAlgn="base" hangingPunct="0" indent="-228600" marL="2971800" rtl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algn="r" eaLnBrk="0" fontAlgn="base" hangingPunct="0" indent="-228600" marL="3429000" rtl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algn="r" eaLnBrk="0" fontAlgn="base" hangingPunct="0" indent="-228600" marL="3886200" rtl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sz="1400" lang="fa-IR">
                <a:solidFill>
                  <a:srgbClr val="000000"/>
                </a:solidFill>
              </a:rPr>
              <a:t>2</a:t>
            </a:r>
            <a:endParaRPr sz="1400" lang="en-US">
              <a:solidFill>
                <a:srgbClr val="000000"/>
              </a:solidFill>
            </a:endParaRPr>
          </a:p>
        </p:txBody>
      </p:sp>
      <p:sp>
        <p:nvSpPr>
          <p:cNvPr id="1048630" name="Text Box 10"/>
          <p:cNvSpPr txBox="1">
            <a:spLocks noChangeArrowheads="1"/>
          </p:cNvSpPr>
          <p:nvPr/>
        </p:nvSpPr>
        <p:spPr bwMode="auto">
          <a:xfrm>
            <a:off x="1331913" y="2565400"/>
            <a:ext cx="287337" cy="304800"/>
          </a:xfrm>
          <a:prstGeom prst="rect"/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algn="r" eaLnBrk="0" fontAlgn="base" hangingPunct="0" indent="-228600" marL="2514600" rtl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algn="r" eaLnBrk="0" fontAlgn="base" hangingPunct="0" indent="-228600" marL="2971800" rtl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algn="r" eaLnBrk="0" fontAlgn="base" hangingPunct="0" indent="-228600" marL="3429000" rtl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algn="r" eaLnBrk="0" fontAlgn="base" hangingPunct="0" indent="-228600" marL="3886200" rtl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sz="1400" lang="fa-IR">
                <a:solidFill>
                  <a:srgbClr val="000000"/>
                </a:solidFill>
              </a:rPr>
              <a:t>3</a:t>
            </a:r>
            <a:endParaRPr sz="1400" lang="en-US">
              <a:solidFill>
                <a:srgbClr val="000000"/>
              </a:solidFill>
            </a:endParaRPr>
          </a:p>
        </p:txBody>
      </p:sp>
      <p:sp>
        <p:nvSpPr>
          <p:cNvPr id="1048631" name="Text Box 11"/>
          <p:cNvSpPr txBox="1">
            <a:spLocks noChangeArrowheads="1"/>
          </p:cNvSpPr>
          <p:nvPr/>
        </p:nvSpPr>
        <p:spPr bwMode="auto">
          <a:xfrm>
            <a:off x="1116013" y="3933825"/>
            <a:ext cx="287337" cy="304800"/>
          </a:xfrm>
          <a:prstGeom prst="rect"/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algn="r" eaLnBrk="0" fontAlgn="base" hangingPunct="0" indent="-228600" marL="2514600" rtl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algn="r" eaLnBrk="0" fontAlgn="base" hangingPunct="0" indent="-228600" marL="2971800" rtl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algn="r" eaLnBrk="0" fontAlgn="base" hangingPunct="0" indent="-228600" marL="3429000" rtl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algn="r" eaLnBrk="0" fontAlgn="base" hangingPunct="0" indent="-228600" marL="3886200" rtl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sz="1400" lang="fa-IR">
                <a:solidFill>
                  <a:srgbClr val="000000"/>
                </a:solidFill>
              </a:rPr>
              <a:t>4</a:t>
            </a:r>
            <a:endParaRPr sz="1400" lang="en-US">
              <a:solidFill>
                <a:srgbClr val="000000"/>
              </a:solidFill>
            </a:endParaRPr>
          </a:p>
        </p:txBody>
      </p:sp>
      <p:sp>
        <p:nvSpPr>
          <p:cNvPr id="1048632" name="Text Box 12"/>
          <p:cNvSpPr txBox="1">
            <a:spLocks noChangeArrowheads="1"/>
          </p:cNvSpPr>
          <p:nvPr/>
        </p:nvSpPr>
        <p:spPr bwMode="auto">
          <a:xfrm>
            <a:off x="1835150" y="4149725"/>
            <a:ext cx="215900" cy="304800"/>
          </a:xfrm>
          <a:prstGeom prst="rect"/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algn="r" eaLnBrk="0" fontAlgn="base" hangingPunct="0" indent="-228600" marL="2514600" rtl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algn="r" eaLnBrk="0" fontAlgn="base" hangingPunct="0" indent="-228600" marL="2971800" rtl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algn="r" eaLnBrk="0" fontAlgn="base" hangingPunct="0" indent="-228600" marL="3429000" rtl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algn="r" eaLnBrk="0" fontAlgn="base" hangingPunct="0" indent="-228600" marL="3886200" rtl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sz="1400" lang="fa-IR">
                <a:solidFill>
                  <a:srgbClr val="000000"/>
                </a:solidFill>
              </a:rPr>
              <a:t>5</a:t>
            </a:r>
            <a:endParaRPr sz="1400" lang="en-US">
              <a:solidFill>
                <a:srgbClr val="000000"/>
              </a:solidFill>
            </a:endParaRPr>
          </a:p>
        </p:txBody>
      </p:sp>
      <p:sp>
        <p:nvSpPr>
          <p:cNvPr id="1048633" name="Text Box 13"/>
          <p:cNvSpPr txBox="1">
            <a:spLocks noChangeArrowheads="1"/>
          </p:cNvSpPr>
          <p:nvPr/>
        </p:nvSpPr>
        <p:spPr bwMode="auto">
          <a:xfrm>
            <a:off x="1619250" y="5013325"/>
            <a:ext cx="288925" cy="304800"/>
          </a:xfrm>
          <a:prstGeom prst="rect"/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algn="r" eaLnBrk="0" fontAlgn="base" hangingPunct="0" indent="-228600" marL="2514600" rtl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algn="r" eaLnBrk="0" fontAlgn="base" hangingPunct="0" indent="-228600" marL="2971800" rtl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algn="r" eaLnBrk="0" fontAlgn="base" hangingPunct="0" indent="-228600" marL="3429000" rtl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algn="r" eaLnBrk="0" fontAlgn="base" hangingPunct="0" indent="-228600" marL="3886200" rtl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sz="1400" lang="fa-IR">
                <a:solidFill>
                  <a:srgbClr val="000000"/>
                </a:solidFill>
              </a:rPr>
              <a:t>6</a:t>
            </a:r>
            <a:endParaRPr sz="1400" lang="en-US">
              <a:solidFill>
                <a:srgbClr val="000000"/>
              </a:solidFill>
            </a:endParaRPr>
          </a:p>
        </p:txBody>
      </p:sp>
      <p:sp>
        <p:nvSpPr>
          <p:cNvPr id="1048634" name="Text Box 14"/>
          <p:cNvSpPr txBox="1">
            <a:spLocks noChangeArrowheads="1"/>
          </p:cNvSpPr>
          <p:nvPr/>
        </p:nvSpPr>
        <p:spPr bwMode="auto">
          <a:xfrm>
            <a:off x="1547813" y="5805488"/>
            <a:ext cx="215900" cy="304800"/>
          </a:xfrm>
          <a:prstGeom prst="rect"/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algn="r" eaLnBrk="0" fontAlgn="base" hangingPunct="0" indent="-228600" marL="2514600" rtl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algn="r" eaLnBrk="0" fontAlgn="base" hangingPunct="0" indent="-228600" marL="2971800" rtl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algn="r" eaLnBrk="0" fontAlgn="base" hangingPunct="0" indent="-228600" marL="3429000" rtl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algn="r" eaLnBrk="0" fontAlgn="base" hangingPunct="0" indent="-228600" marL="3886200" rtl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sz="1400" lang="fa-IR">
                <a:solidFill>
                  <a:srgbClr val="000000"/>
                </a:solidFill>
              </a:rPr>
              <a:t>7</a:t>
            </a:r>
            <a:endParaRPr sz="1400" lang="en-US">
              <a:solidFill>
                <a:srgbClr val="000000"/>
              </a:solidFill>
            </a:endParaRPr>
          </a:p>
        </p:txBody>
      </p:sp>
      <p:pic>
        <p:nvPicPr>
          <p:cNvPr id="2097177" name="Picture 15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127000" y="57150"/>
            <a:ext cx="411163" cy="1008063"/>
          </a:xfrm>
          <a:prstGeom prst="rect"/>
          <a:noFill/>
          <a:ln>
            <a:noFill/>
          </a:ln>
          <a:effectLst/>
        </p:spPr>
      </p:pic>
    </p:spTree>
  </p:cSld>
  <p:clrMapOvr>
    <a:masterClrMapping/>
  </p:clrMapOvr>
  <p:timing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7" name="Rectangle 2"/>
          <p:cNvSpPr>
            <a:spLocks noChangeArrowheads="1"/>
          </p:cNvSpPr>
          <p:nvPr/>
        </p:nvSpPr>
        <p:spPr bwMode="auto">
          <a:xfrm>
            <a:off x="0" y="6594475"/>
            <a:ext cx="3597275" cy="263525"/>
          </a:xfrm>
          <a:prstGeom prst="rect"/>
          <a:noFill/>
          <a:ln>
            <a:noFill/>
          </a:ln>
          <a:effectLst/>
        </p:spPr>
        <p:txBody>
          <a:bodyPr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b="1" sz="1000" lang="en-US">
                <a:solidFill>
                  <a:srgbClr val="000000"/>
                </a:solidFill>
                <a:effectLst>
                  <a:outerShdw algn="tl" blurRad="38100" dir="2700000" dist="38100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Dr. Daneshvar – Biomedical Engineering</a:t>
            </a:r>
          </a:p>
        </p:txBody>
      </p:sp>
      <p:sp>
        <p:nvSpPr>
          <p:cNvPr id="1048638" name="Text Box 3"/>
          <p:cNvSpPr txBox="1">
            <a:spLocks noChangeArrowheads="1"/>
          </p:cNvSpPr>
          <p:nvPr/>
        </p:nvSpPr>
        <p:spPr bwMode="auto">
          <a:xfrm>
            <a:off x="1835150" y="620713"/>
            <a:ext cx="5543550" cy="519112"/>
          </a:xfrm>
          <a:prstGeom prst="rect"/>
          <a:noFill/>
          <a:ln>
            <a:noFill/>
          </a:ln>
          <a:effectLst/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b="1" sz="2800" lang="fa-IR">
                <a:solidFill>
                  <a:srgbClr val="000000"/>
                </a:solidFill>
                <a:effectLst>
                  <a:outerShdw algn="tl" blurRad="38100" dir="2700000" dist="38100">
                    <a:srgbClr val="C0C0C0"/>
                  </a:outerShdw>
                </a:effectLst>
                <a:latin typeface="Arial" pitchFamily="34" charset="0"/>
                <a:cs typeface="Roya" pitchFamily="2" charset="-78"/>
              </a:rPr>
              <a:t>اسکلت اندام فوقانی</a:t>
            </a:r>
            <a:endParaRPr b="1" sz="2000" lang="en-US">
              <a:solidFill>
                <a:srgbClr val="000000"/>
              </a:solidFill>
              <a:effectLst>
                <a:outerShdw algn="tl" blurRad="38100" dir="2700000" dist="38100">
                  <a:srgbClr val="C0C0C0"/>
                </a:outerShdw>
              </a:effectLst>
              <a:latin typeface="Arial" pitchFamily="34" charset="0"/>
              <a:cs typeface="Roya" pitchFamily="2" charset="-78"/>
            </a:endParaRPr>
          </a:p>
        </p:txBody>
      </p:sp>
      <p:sp>
        <p:nvSpPr>
          <p:cNvPr id="1048639" name="Line 4"/>
          <p:cNvSpPr>
            <a:spLocks noChangeShapeType="1"/>
          </p:cNvSpPr>
          <p:nvPr/>
        </p:nvSpPr>
        <p:spPr bwMode="auto">
          <a:xfrm>
            <a:off x="1403350" y="1196975"/>
            <a:ext cx="6335713" cy="0"/>
          </a:xfrm>
          <a:prstGeom prst="line"/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p>
            <a:endParaRPr lang="en-US"/>
          </a:p>
        </p:txBody>
      </p:sp>
      <p:sp>
        <p:nvSpPr>
          <p:cNvPr id="1048640" name="Rectangle 5"/>
          <p:cNvSpPr>
            <a:spLocks noChangeArrowheads="1"/>
          </p:cNvSpPr>
          <p:nvPr/>
        </p:nvSpPr>
        <p:spPr bwMode="auto">
          <a:xfrm>
            <a:off x="5111750" y="1389063"/>
            <a:ext cx="2600325" cy="366712"/>
          </a:xfrm>
          <a:prstGeom prst="rect"/>
          <a:noFill/>
          <a:ln>
            <a:noFill/>
          </a:ln>
          <a:effectLst/>
        </p:spPr>
        <p:txBody>
          <a:bodyPr wrap="none">
            <a:spAutoFit/>
          </a:bodyPr>
          <a:p>
            <a:r>
              <a:rPr lang="fa-IR">
                <a:solidFill>
                  <a:srgbClr val="CC3300"/>
                </a:solidFill>
                <a:effectLst>
                  <a:outerShdw algn="tl" blurRad="38100" dir="2700000" dist="38100">
                    <a:srgbClr val="C0C0C0"/>
                  </a:outerShdw>
                </a:effectLst>
                <a:latin typeface="Arial" pitchFamily="34" charset="0"/>
                <a:cs typeface="Roya" pitchFamily="2" charset="-78"/>
              </a:rPr>
              <a:t>استخوان چمبر (ترقوه) </a:t>
            </a:r>
            <a:r>
              <a:rPr lang="en-US">
                <a:solidFill>
                  <a:srgbClr val="CC3300"/>
                </a:solidFill>
                <a:effectLst>
                  <a:outerShdw algn="tl" blurRad="38100" dir="2700000" dist="38100">
                    <a:srgbClr val="C0C0C0"/>
                  </a:outerShdw>
                </a:effectLst>
                <a:latin typeface="Arial" pitchFamily="34" charset="0"/>
                <a:cs typeface="Roya" pitchFamily="2" charset="-78"/>
              </a:rPr>
              <a:t>Clavicle</a:t>
            </a:r>
          </a:p>
        </p:txBody>
      </p:sp>
      <p:pic>
        <p:nvPicPr>
          <p:cNvPr id="2097178" name="Picture 6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2195513" y="2205038"/>
            <a:ext cx="4695825" cy="3446462"/>
          </a:xfrm>
          <a:prstGeom prst="rect"/>
          <a:noFill/>
          <a:ln>
            <a:noFill/>
          </a:ln>
          <a:effectLst/>
        </p:spPr>
      </p:pic>
      <p:sp>
        <p:nvSpPr>
          <p:cNvPr id="1048641" name="Text Box 7"/>
          <p:cNvSpPr txBox="1">
            <a:spLocks noChangeArrowheads="1"/>
          </p:cNvSpPr>
          <p:nvPr/>
        </p:nvSpPr>
        <p:spPr bwMode="auto">
          <a:xfrm>
            <a:off x="6300788" y="3429000"/>
            <a:ext cx="1223962" cy="31432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sz="1400" lang="fa-IR">
                <a:solidFill>
                  <a:srgbClr val="000000"/>
                </a:solidFill>
                <a:effectLst>
                  <a:outerShdw algn="tl" blurRad="38100" dir="2700000" dist="38100">
                    <a:srgbClr val="C0C0C0"/>
                  </a:outerShdw>
                </a:effectLst>
                <a:latin typeface="Arial" pitchFamily="34" charset="0"/>
                <a:cs typeface="Roya" pitchFamily="2" charset="-78"/>
              </a:rPr>
              <a:t>انتهای آکروميال</a:t>
            </a:r>
            <a:endParaRPr sz="1400" lang="en-US">
              <a:solidFill>
                <a:srgbClr val="000000"/>
              </a:solidFill>
              <a:effectLst>
                <a:outerShdw algn="tl" blurRad="38100" dir="2700000" dist="38100">
                  <a:srgbClr val="C0C0C0"/>
                </a:outerShdw>
              </a:effectLst>
              <a:latin typeface="Arial" pitchFamily="34" charset="0"/>
              <a:cs typeface="Roya" pitchFamily="2" charset="-78"/>
            </a:endParaRPr>
          </a:p>
        </p:txBody>
      </p:sp>
      <p:sp>
        <p:nvSpPr>
          <p:cNvPr id="1048642" name="Rectangle 9"/>
          <p:cNvSpPr>
            <a:spLocks noChangeArrowheads="1"/>
          </p:cNvSpPr>
          <p:nvPr/>
        </p:nvSpPr>
        <p:spPr bwMode="auto">
          <a:xfrm>
            <a:off x="7078663" y="2468563"/>
            <a:ext cx="1801812" cy="366712"/>
          </a:xfrm>
          <a:prstGeom prst="rect"/>
          <a:noFill/>
          <a:ln>
            <a:noFill/>
          </a:ln>
          <a:effectLst/>
        </p:spPr>
        <p:txBody>
          <a:bodyPr wrap="none">
            <a:spAutoFit/>
          </a:bodyPr>
          <a:p>
            <a:r>
              <a:rPr lang="fa-IR">
                <a:solidFill>
                  <a:srgbClr val="000000"/>
                </a:solidFill>
                <a:effectLst>
                  <a:outerShdw algn="tl" blurRad="38100" dir="2700000" dist="38100">
                    <a:srgbClr val="C0C0C0"/>
                  </a:outerShdw>
                </a:effectLst>
                <a:latin typeface="Arial" pitchFamily="34" charset="0"/>
                <a:cs typeface="Roya" pitchFamily="2" charset="-78"/>
              </a:rPr>
              <a:t>نمای فوقانی ترقوه چپ</a:t>
            </a:r>
            <a:endParaRPr lang="en-US">
              <a:solidFill>
                <a:srgbClr val="000000"/>
              </a:solidFill>
              <a:effectLst>
                <a:outerShdw algn="tl" blurRad="38100" dir="2700000" dist="38100">
                  <a:srgbClr val="C0C0C0"/>
                </a:outerShdw>
              </a:effectLst>
              <a:latin typeface="Arial" pitchFamily="34" charset="0"/>
              <a:cs typeface="Roya" pitchFamily="2" charset="-78"/>
            </a:endParaRPr>
          </a:p>
        </p:txBody>
      </p:sp>
      <p:sp>
        <p:nvSpPr>
          <p:cNvPr id="1048643" name="Text Box 10"/>
          <p:cNvSpPr txBox="1">
            <a:spLocks noChangeArrowheads="1"/>
          </p:cNvSpPr>
          <p:nvPr/>
        </p:nvSpPr>
        <p:spPr bwMode="auto">
          <a:xfrm>
            <a:off x="755650" y="2924175"/>
            <a:ext cx="1079500" cy="31432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sz="1400" lang="fa-IR">
                <a:solidFill>
                  <a:srgbClr val="000000"/>
                </a:solidFill>
                <a:effectLst>
                  <a:outerShdw algn="tl" blurRad="38100" dir="2700000" dist="38100">
                    <a:srgbClr val="C0C0C0"/>
                  </a:outerShdw>
                </a:effectLst>
                <a:latin typeface="Arial" pitchFamily="34" charset="0"/>
                <a:cs typeface="Roya" pitchFamily="2" charset="-78"/>
              </a:rPr>
              <a:t>انتهای جناغی</a:t>
            </a:r>
            <a:endParaRPr sz="1400" lang="en-US">
              <a:solidFill>
                <a:srgbClr val="000000"/>
              </a:solidFill>
              <a:effectLst>
                <a:outerShdw algn="tl" blurRad="38100" dir="2700000" dist="38100">
                  <a:srgbClr val="C0C0C0"/>
                </a:outerShdw>
              </a:effectLst>
              <a:latin typeface="Arial" pitchFamily="34" charset="0"/>
              <a:cs typeface="Roya" pitchFamily="2" charset="-78"/>
            </a:endParaRPr>
          </a:p>
        </p:txBody>
      </p:sp>
      <p:sp>
        <p:nvSpPr>
          <p:cNvPr id="1048644" name="Rectangle 11"/>
          <p:cNvSpPr>
            <a:spLocks noChangeArrowheads="1"/>
          </p:cNvSpPr>
          <p:nvPr/>
        </p:nvSpPr>
        <p:spPr bwMode="auto">
          <a:xfrm>
            <a:off x="7137400" y="4797425"/>
            <a:ext cx="1828800" cy="366713"/>
          </a:xfrm>
          <a:prstGeom prst="rect"/>
          <a:noFill/>
          <a:ln>
            <a:noFill/>
          </a:ln>
          <a:effectLst/>
        </p:spPr>
        <p:txBody>
          <a:bodyPr wrap="none">
            <a:spAutoFit/>
          </a:bodyPr>
          <a:p>
            <a:r>
              <a:rPr lang="fa-IR">
                <a:solidFill>
                  <a:srgbClr val="000000"/>
                </a:solidFill>
                <a:effectLst>
                  <a:outerShdw algn="tl" blurRad="38100" dir="2700000" dist="38100">
                    <a:srgbClr val="C0C0C0"/>
                  </a:outerShdw>
                </a:effectLst>
                <a:latin typeface="Arial" pitchFamily="34" charset="0"/>
                <a:cs typeface="Roya" pitchFamily="2" charset="-78"/>
              </a:rPr>
              <a:t>نمای تحتانی ترقوه چپ</a:t>
            </a:r>
            <a:endParaRPr lang="en-US">
              <a:solidFill>
                <a:srgbClr val="000000"/>
              </a:solidFill>
              <a:effectLst>
                <a:outerShdw algn="tl" blurRad="38100" dir="2700000" dist="38100">
                  <a:srgbClr val="C0C0C0"/>
                </a:outerShdw>
              </a:effectLst>
              <a:latin typeface="Arial" pitchFamily="34" charset="0"/>
              <a:cs typeface="Roya" pitchFamily="2" charset="-78"/>
            </a:endParaRPr>
          </a:p>
        </p:txBody>
      </p:sp>
      <p:sp>
        <p:nvSpPr>
          <p:cNvPr id="1048645" name="AutoShape 1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124075" y="2349500"/>
            <a:ext cx="144463" cy="142875"/>
          </a:xfrm>
          <a:prstGeom prst="actionButtonHelp"/>
          <a:solidFill>
            <a:schemeClr val="accent1"/>
          </a:solidFill>
          <a:ln>
            <a:noFill/>
          </a:ln>
          <a:effectLst/>
        </p:spPr>
        <p:txBody>
          <a:bodyPr anchor="ctr" wrap="none"/>
          <a:p>
            <a:endParaRPr lang="en-US"/>
          </a:p>
        </p:txBody>
      </p:sp>
      <p:pic>
        <p:nvPicPr>
          <p:cNvPr id="2097179" name="Picture 13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3" cstate="print"/>
          <a:srcRect/>
          <a:stretch>
            <a:fillRect/>
          </a:stretch>
        </p:blipFill>
        <p:spPr bwMode="auto">
          <a:xfrm>
            <a:off x="127000" y="57150"/>
            <a:ext cx="411163" cy="1008063"/>
          </a:xfrm>
          <a:prstGeom prst="rect"/>
          <a:noFill/>
          <a:ln>
            <a:noFill/>
          </a:ln>
          <a:effectLst/>
        </p:spPr>
      </p:pic>
    </p:spTree>
  </p:cSld>
  <p:clrMapOvr>
    <a:masterClrMapping/>
  </p:clrMapOvr>
  <p:timing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6" name="Rectangle 2"/>
          <p:cNvSpPr>
            <a:spLocks noChangeArrowheads="1"/>
          </p:cNvSpPr>
          <p:nvPr/>
        </p:nvSpPr>
        <p:spPr bwMode="auto">
          <a:xfrm>
            <a:off x="0" y="6594475"/>
            <a:ext cx="3597275" cy="263525"/>
          </a:xfrm>
          <a:prstGeom prst="rect"/>
          <a:noFill/>
          <a:ln>
            <a:noFill/>
          </a:ln>
          <a:effectLst/>
        </p:spPr>
        <p:txBody>
          <a:bodyPr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b="1" sz="1000" lang="en-US">
                <a:solidFill>
                  <a:srgbClr val="000000"/>
                </a:solidFill>
              </a:rPr>
              <a:t>Dr. Daneshvar – Biomedical Engineering</a:t>
            </a:r>
          </a:p>
        </p:txBody>
      </p:sp>
      <p:sp>
        <p:nvSpPr>
          <p:cNvPr id="1048647" name="Rectangle 4"/>
          <p:cNvSpPr>
            <a:spLocks noChangeArrowheads="1"/>
          </p:cNvSpPr>
          <p:nvPr/>
        </p:nvSpPr>
        <p:spPr bwMode="auto">
          <a:xfrm>
            <a:off x="5407025" y="1389063"/>
            <a:ext cx="2170113" cy="366712"/>
          </a:xfrm>
          <a:prstGeom prst="rect"/>
          <a:noFill/>
          <a:ln>
            <a:noFill/>
          </a:ln>
          <a:effectLst/>
        </p:spPr>
        <p:txBody>
          <a:bodyPr wrap="none">
            <a:spAutoFit/>
          </a:bodyPr>
          <a:p>
            <a:pPr>
              <a:spcBef>
                <a:spcPct val="50000"/>
              </a:spcBef>
              <a:buFontTx/>
              <a:buChar char="•"/>
            </a:pPr>
            <a:r>
              <a:rPr lang="fa-IR">
                <a:solidFill>
                  <a:srgbClr val="CC3300"/>
                </a:solidFill>
                <a:effectLst>
                  <a:outerShdw algn="tl" blurRad="38100" dir="2700000" dist="38100">
                    <a:srgbClr val="C0C0C0"/>
                  </a:outerShdw>
                </a:effectLst>
                <a:latin typeface="Arial" pitchFamily="34" charset="0"/>
                <a:cs typeface="Roya" pitchFamily="2" charset="-78"/>
              </a:rPr>
              <a:t> استخوان شانه </a:t>
            </a:r>
            <a:r>
              <a:rPr lang="en-US">
                <a:solidFill>
                  <a:srgbClr val="CC3300"/>
                </a:solidFill>
                <a:effectLst>
                  <a:outerShdw algn="tl" blurRad="38100" dir="2700000" dist="38100">
                    <a:srgbClr val="C0C0C0"/>
                  </a:outerShdw>
                </a:effectLst>
                <a:latin typeface="Arial" pitchFamily="34" charset="0"/>
                <a:cs typeface="Roya" pitchFamily="2" charset="-78"/>
              </a:rPr>
              <a:t>Scapula</a:t>
            </a:r>
            <a:endParaRPr lang="fa-IR">
              <a:solidFill>
                <a:srgbClr val="CC3300"/>
              </a:solidFill>
              <a:effectLst>
                <a:outerShdw algn="tl" blurRad="38100" dir="2700000" dist="38100">
                  <a:srgbClr val="C0C0C0"/>
                </a:outerShdw>
              </a:effectLst>
              <a:latin typeface="Arial" pitchFamily="34" charset="0"/>
              <a:cs typeface="Roya" pitchFamily="2" charset="-78"/>
            </a:endParaRPr>
          </a:p>
        </p:txBody>
      </p:sp>
      <p:sp>
        <p:nvSpPr>
          <p:cNvPr id="1048648" name="Text Box 5"/>
          <p:cNvSpPr txBox="1">
            <a:spLocks noChangeArrowheads="1"/>
          </p:cNvSpPr>
          <p:nvPr/>
        </p:nvSpPr>
        <p:spPr bwMode="auto">
          <a:xfrm>
            <a:off x="1835150" y="620713"/>
            <a:ext cx="5543550" cy="519112"/>
          </a:xfrm>
          <a:prstGeom prst="rect"/>
          <a:noFill/>
          <a:ln>
            <a:noFill/>
          </a:ln>
          <a:effectLst/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b="1" sz="2800" lang="fa-IR">
                <a:solidFill>
                  <a:srgbClr val="000000"/>
                </a:solidFill>
                <a:effectLst>
                  <a:outerShdw algn="tl" blurRad="38100" dir="2700000" dist="38100">
                    <a:srgbClr val="C0C0C0"/>
                  </a:outerShdw>
                </a:effectLst>
                <a:latin typeface="Arial" pitchFamily="34" charset="0"/>
                <a:cs typeface="Roya" pitchFamily="2" charset="-78"/>
              </a:rPr>
              <a:t>اسکلت اندام فوقانی</a:t>
            </a:r>
            <a:endParaRPr b="1" sz="2000" lang="en-US">
              <a:solidFill>
                <a:srgbClr val="000000"/>
              </a:solidFill>
              <a:effectLst>
                <a:outerShdw algn="tl" blurRad="38100" dir="2700000" dist="38100">
                  <a:srgbClr val="C0C0C0"/>
                </a:outerShdw>
              </a:effectLst>
              <a:latin typeface="Arial" pitchFamily="34" charset="0"/>
              <a:cs typeface="Roya" pitchFamily="2" charset="-78"/>
            </a:endParaRPr>
          </a:p>
        </p:txBody>
      </p:sp>
      <p:sp>
        <p:nvSpPr>
          <p:cNvPr id="1048649" name="Line 6"/>
          <p:cNvSpPr>
            <a:spLocks noChangeShapeType="1"/>
          </p:cNvSpPr>
          <p:nvPr/>
        </p:nvSpPr>
        <p:spPr bwMode="auto">
          <a:xfrm>
            <a:off x="1403350" y="1196975"/>
            <a:ext cx="6335713" cy="0"/>
          </a:xfrm>
          <a:prstGeom prst="line"/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p>
            <a:endParaRPr lang="en-US"/>
          </a:p>
        </p:txBody>
      </p:sp>
      <p:pic>
        <p:nvPicPr>
          <p:cNvPr id="2097180" name="Picture 7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1116013" y="1989138"/>
            <a:ext cx="2763837" cy="3097212"/>
          </a:xfrm>
          <a:prstGeom prst="rect"/>
          <a:noFill/>
          <a:ln>
            <a:noFill/>
          </a:ln>
          <a:effectLst/>
        </p:spPr>
      </p:pic>
      <p:pic>
        <p:nvPicPr>
          <p:cNvPr id="2097181" name="Picture 9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 bwMode="auto">
          <a:xfrm>
            <a:off x="5292725" y="2060575"/>
            <a:ext cx="2709863" cy="3097213"/>
          </a:xfrm>
          <a:prstGeom prst="rect"/>
          <a:noFill/>
          <a:ln>
            <a:noFill/>
          </a:ln>
          <a:effectLst/>
        </p:spPr>
      </p:pic>
      <p:sp>
        <p:nvSpPr>
          <p:cNvPr id="1048650" name="Text Box 10"/>
          <p:cNvSpPr txBox="1">
            <a:spLocks noChangeArrowheads="1"/>
          </p:cNvSpPr>
          <p:nvPr/>
        </p:nvSpPr>
        <p:spPr bwMode="auto">
          <a:xfrm>
            <a:off x="900113" y="4797425"/>
            <a:ext cx="1223962" cy="527050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sz="1400" lang="fa-IR">
                <a:solidFill>
                  <a:srgbClr val="000000"/>
                </a:solidFill>
                <a:effectLst>
                  <a:outerShdw algn="tl" blurRad="38100" dir="2700000" dist="38100">
                    <a:srgbClr val="C0C0C0"/>
                  </a:outerShdw>
                </a:effectLst>
                <a:latin typeface="Arial" pitchFamily="34" charset="0"/>
                <a:cs typeface="Roya" pitchFamily="2" charset="-78"/>
              </a:rPr>
              <a:t>شانه چپ (نمای خلفی)</a:t>
            </a:r>
            <a:endParaRPr sz="1400" lang="en-US">
              <a:solidFill>
                <a:srgbClr val="000000"/>
              </a:solidFill>
              <a:effectLst>
                <a:outerShdw algn="tl" blurRad="38100" dir="2700000" dist="38100">
                  <a:srgbClr val="C0C0C0"/>
                </a:outerShdw>
              </a:effectLst>
              <a:latin typeface="Arial" pitchFamily="34" charset="0"/>
              <a:cs typeface="Roya" pitchFamily="2" charset="-78"/>
            </a:endParaRPr>
          </a:p>
        </p:txBody>
      </p:sp>
      <p:sp>
        <p:nvSpPr>
          <p:cNvPr id="1048651" name="Text Box 11"/>
          <p:cNvSpPr txBox="1">
            <a:spLocks noChangeArrowheads="1"/>
          </p:cNvSpPr>
          <p:nvPr/>
        </p:nvSpPr>
        <p:spPr bwMode="auto">
          <a:xfrm>
            <a:off x="7308850" y="4724400"/>
            <a:ext cx="1223963" cy="527050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sz="1400" lang="fa-IR">
                <a:solidFill>
                  <a:srgbClr val="000000"/>
                </a:solidFill>
                <a:effectLst>
                  <a:outerShdw algn="tl" blurRad="38100" dir="2700000" dist="38100">
                    <a:srgbClr val="C0C0C0"/>
                  </a:outerShdw>
                </a:effectLst>
                <a:latin typeface="Arial" pitchFamily="34" charset="0"/>
                <a:cs typeface="Roya" pitchFamily="2" charset="-78"/>
              </a:rPr>
              <a:t>شانه چپ (نمای قدامی)</a:t>
            </a:r>
            <a:endParaRPr sz="1400" lang="en-US">
              <a:solidFill>
                <a:srgbClr val="000000"/>
              </a:solidFill>
              <a:effectLst>
                <a:outerShdw algn="tl" blurRad="38100" dir="2700000" dist="38100">
                  <a:srgbClr val="C0C0C0"/>
                </a:outerShdw>
              </a:effectLst>
              <a:latin typeface="Arial" pitchFamily="34" charset="0"/>
              <a:cs typeface="Roya" pitchFamily="2" charset="-78"/>
            </a:endParaRPr>
          </a:p>
        </p:txBody>
      </p:sp>
      <p:sp>
        <p:nvSpPr>
          <p:cNvPr id="1048652" name="Text Box 12"/>
          <p:cNvSpPr txBox="1">
            <a:spLocks noChangeArrowheads="1"/>
          </p:cNvSpPr>
          <p:nvPr/>
        </p:nvSpPr>
        <p:spPr bwMode="auto">
          <a:xfrm>
            <a:off x="250825" y="1700213"/>
            <a:ext cx="1081088" cy="284162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sz="1200" lang="fa-IR">
                <a:solidFill>
                  <a:srgbClr val="000000"/>
                </a:solidFill>
                <a:effectLst>
                  <a:outerShdw algn="tl" blurRad="38100" dir="2700000" dist="38100">
                    <a:srgbClr val="C0C0C0"/>
                  </a:outerShdw>
                </a:effectLst>
                <a:latin typeface="Arial" pitchFamily="34" charset="0"/>
                <a:cs typeface="Roya" pitchFamily="2" charset="-78"/>
              </a:rPr>
              <a:t>زايده سر شانه ای</a:t>
            </a:r>
            <a:endParaRPr sz="1200" lang="en-US">
              <a:solidFill>
                <a:srgbClr val="000000"/>
              </a:solidFill>
              <a:effectLst>
                <a:outerShdw algn="tl" blurRad="38100" dir="2700000" dist="38100">
                  <a:srgbClr val="C0C0C0"/>
                </a:outerShdw>
              </a:effectLst>
              <a:latin typeface="Arial" pitchFamily="34" charset="0"/>
              <a:cs typeface="Roya" pitchFamily="2" charset="-78"/>
            </a:endParaRPr>
          </a:p>
        </p:txBody>
      </p:sp>
      <p:sp>
        <p:nvSpPr>
          <p:cNvPr id="1048653" name="Text Box 13"/>
          <p:cNvSpPr txBox="1">
            <a:spLocks noChangeArrowheads="1"/>
          </p:cNvSpPr>
          <p:nvPr/>
        </p:nvSpPr>
        <p:spPr bwMode="auto">
          <a:xfrm>
            <a:off x="1979613" y="1700213"/>
            <a:ext cx="1081087" cy="284162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sz="1200" lang="fa-IR">
                <a:solidFill>
                  <a:srgbClr val="000000"/>
                </a:solidFill>
                <a:effectLst>
                  <a:outerShdw algn="tl" blurRad="38100" dir="2700000" dist="38100">
                    <a:srgbClr val="C0C0C0"/>
                  </a:outerShdw>
                </a:effectLst>
                <a:latin typeface="Arial" pitchFamily="34" charset="0"/>
                <a:cs typeface="Roya" pitchFamily="2" charset="-78"/>
              </a:rPr>
              <a:t>زايده غرابی</a:t>
            </a:r>
            <a:endParaRPr sz="1200" lang="en-US">
              <a:solidFill>
                <a:srgbClr val="000000"/>
              </a:solidFill>
              <a:effectLst>
                <a:outerShdw algn="tl" blurRad="38100" dir="2700000" dist="38100">
                  <a:srgbClr val="C0C0C0"/>
                </a:outerShdw>
              </a:effectLst>
              <a:latin typeface="Arial" pitchFamily="34" charset="0"/>
              <a:cs typeface="Roya" pitchFamily="2" charset="-78"/>
            </a:endParaRPr>
          </a:p>
        </p:txBody>
      </p:sp>
      <p:sp>
        <p:nvSpPr>
          <p:cNvPr id="1048654" name="Text Box 14"/>
          <p:cNvSpPr txBox="1">
            <a:spLocks noChangeArrowheads="1"/>
          </p:cNvSpPr>
          <p:nvPr/>
        </p:nvSpPr>
        <p:spPr bwMode="auto">
          <a:xfrm>
            <a:off x="3924300" y="3284538"/>
            <a:ext cx="1081088" cy="284162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sz="1200" lang="fa-IR">
                <a:solidFill>
                  <a:srgbClr val="000000"/>
                </a:solidFill>
                <a:effectLst>
                  <a:outerShdw algn="tl" blurRad="38100" dir="2700000" dist="38100">
                    <a:srgbClr val="C0C0C0"/>
                  </a:outerShdw>
                </a:effectLst>
                <a:latin typeface="Arial" pitchFamily="34" charset="0"/>
                <a:cs typeface="Roya" pitchFamily="2" charset="-78"/>
              </a:rPr>
              <a:t>زايده خاری</a:t>
            </a:r>
            <a:endParaRPr sz="1200" lang="en-US">
              <a:solidFill>
                <a:srgbClr val="000000"/>
              </a:solidFill>
              <a:effectLst>
                <a:outerShdw algn="tl" blurRad="38100" dir="2700000" dist="38100">
                  <a:srgbClr val="C0C0C0"/>
                </a:outerShdw>
              </a:effectLst>
              <a:latin typeface="Arial" pitchFamily="34" charset="0"/>
              <a:cs typeface="Roya" pitchFamily="2" charset="-78"/>
            </a:endParaRPr>
          </a:p>
        </p:txBody>
      </p:sp>
      <p:sp>
        <p:nvSpPr>
          <p:cNvPr id="1048655" name="Line 15"/>
          <p:cNvSpPr>
            <a:spLocks noChangeShapeType="1"/>
          </p:cNvSpPr>
          <p:nvPr/>
        </p:nvSpPr>
        <p:spPr bwMode="auto">
          <a:xfrm>
            <a:off x="755650" y="2060575"/>
            <a:ext cx="360363" cy="360363"/>
          </a:xfrm>
          <a:prstGeom prst="line"/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p>
            <a:endParaRPr lang="en-US"/>
          </a:p>
        </p:txBody>
      </p:sp>
      <p:sp>
        <p:nvSpPr>
          <p:cNvPr id="1048656" name="Line 16"/>
          <p:cNvSpPr>
            <a:spLocks noChangeShapeType="1"/>
          </p:cNvSpPr>
          <p:nvPr/>
        </p:nvSpPr>
        <p:spPr bwMode="auto">
          <a:xfrm flipH="1">
            <a:off x="1908175" y="1989138"/>
            <a:ext cx="215900" cy="215900"/>
          </a:xfrm>
          <a:prstGeom prst="line"/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p>
            <a:endParaRPr lang="en-US"/>
          </a:p>
        </p:txBody>
      </p:sp>
      <p:sp>
        <p:nvSpPr>
          <p:cNvPr id="1048657" name="Line 17"/>
          <p:cNvSpPr>
            <a:spLocks noChangeShapeType="1"/>
          </p:cNvSpPr>
          <p:nvPr/>
        </p:nvSpPr>
        <p:spPr bwMode="auto">
          <a:xfrm flipH="1" flipV="1">
            <a:off x="3132138" y="2997200"/>
            <a:ext cx="792162" cy="215900"/>
          </a:xfrm>
          <a:prstGeom prst="line"/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p>
            <a:endParaRPr lang="en-US"/>
          </a:p>
        </p:txBody>
      </p:sp>
      <p:sp>
        <p:nvSpPr>
          <p:cNvPr id="1048658" name="Text Box 18"/>
          <p:cNvSpPr txBox="1">
            <a:spLocks noChangeArrowheads="1"/>
          </p:cNvSpPr>
          <p:nvPr/>
        </p:nvSpPr>
        <p:spPr bwMode="auto">
          <a:xfrm>
            <a:off x="611188" y="3573463"/>
            <a:ext cx="865187" cy="284162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sz="1200" lang="fa-IR">
                <a:solidFill>
                  <a:srgbClr val="000000"/>
                </a:solidFill>
                <a:effectLst>
                  <a:outerShdw algn="tl" blurRad="38100" dir="2700000" dist="38100">
                    <a:srgbClr val="C0C0C0"/>
                  </a:outerShdw>
                </a:effectLst>
                <a:latin typeface="Arial" pitchFamily="34" charset="0"/>
                <a:cs typeface="Roya" pitchFamily="2" charset="-78"/>
              </a:rPr>
              <a:t>حفره گلنوئيد</a:t>
            </a:r>
            <a:endParaRPr sz="1200" lang="en-US">
              <a:solidFill>
                <a:srgbClr val="000000"/>
              </a:solidFill>
              <a:effectLst>
                <a:outerShdw algn="tl" blurRad="38100" dir="2700000" dist="38100">
                  <a:srgbClr val="C0C0C0"/>
                </a:outerShdw>
              </a:effectLst>
              <a:latin typeface="Arial" pitchFamily="34" charset="0"/>
              <a:cs typeface="Roya" pitchFamily="2" charset="-78"/>
            </a:endParaRPr>
          </a:p>
        </p:txBody>
      </p:sp>
      <p:sp>
        <p:nvSpPr>
          <p:cNvPr id="1048659" name="Line 19"/>
          <p:cNvSpPr>
            <a:spLocks noChangeShapeType="1"/>
          </p:cNvSpPr>
          <p:nvPr/>
        </p:nvSpPr>
        <p:spPr bwMode="auto">
          <a:xfrm flipV="1">
            <a:off x="1258888" y="3213100"/>
            <a:ext cx="360362" cy="215900"/>
          </a:xfrm>
          <a:prstGeom prst="line"/>
          <a:noFill/>
          <a:ln w="9525">
            <a:solidFill>
              <a:srgbClr val="CC3300"/>
            </a:solidFill>
            <a:round/>
            <a:headEnd/>
            <a:tailEnd type="triangle" w="med" len="med"/>
          </a:ln>
          <a:effectLst/>
        </p:spPr>
        <p:txBody>
          <a:bodyPr/>
          <a:p>
            <a:endParaRPr lang="en-US"/>
          </a:p>
        </p:txBody>
      </p:sp>
      <p:pic>
        <p:nvPicPr>
          <p:cNvPr id="2097182" name="Picture 20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3" cstate="print"/>
          <a:srcRect/>
          <a:stretch>
            <a:fillRect/>
          </a:stretch>
        </p:blipFill>
        <p:spPr bwMode="auto">
          <a:xfrm>
            <a:off x="127000" y="57150"/>
            <a:ext cx="411163" cy="1008063"/>
          </a:xfrm>
          <a:prstGeom prst="rect"/>
          <a:noFill/>
          <a:ln>
            <a:noFill/>
          </a:ln>
          <a:effectLst/>
        </p:spPr>
      </p:pic>
    </p:spTree>
  </p:cSld>
  <p:clrMapOvr>
    <a:masterClrMapping/>
  </p:clrMapOvr>
  <p:timing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0" name="Rectangle 2"/>
          <p:cNvSpPr>
            <a:spLocks noChangeArrowheads="1"/>
          </p:cNvSpPr>
          <p:nvPr/>
        </p:nvSpPr>
        <p:spPr bwMode="auto">
          <a:xfrm>
            <a:off x="0" y="6594475"/>
            <a:ext cx="3597275" cy="263525"/>
          </a:xfrm>
          <a:prstGeom prst="rect"/>
          <a:noFill/>
          <a:ln>
            <a:noFill/>
          </a:ln>
          <a:effectLst/>
        </p:spPr>
        <p:txBody>
          <a:bodyPr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b="1" sz="1000" lang="en-US">
                <a:solidFill>
                  <a:srgbClr val="000000"/>
                </a:solidFill>
              </a:rPr>
              <a:t>Dr. Daneshvar – Biomedical Engineering</a:t>
            </a:r>
          </a:p>
        </p:txBody>
      </p:sp>
      <p:sp>
        <p:nvSpPr>
          <p:cNvPr id="1048661" name="Text Box 3"/>
          <p:cNvSpPr txBox="1">
            <a:spLocks noChangeArrowheads="1"/>
          </p:cNvSpPr>
          <p:nvPr/>
        </p:nvSpPr>
        <p:spPr bwMode="auto">
          <a:xfrm>
            <a:off x="1835150" y="620713"/>
            <a:ext cx="5543550" cy="519112"/>
          </a:xfrm>
          <a:prstGeom prst="rect"/>
          <a:noFill/>
          <a:ln>
            <a:noFill/>
          </a:ln>
          <a:effectLst/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b="1" sz="2800" lang="fa-IR">
                <a:solidFill>
                  <a:srgbClr val="000000"/>
                </a:solidFill>
                <a:effectLst>
                  <a:outerShdw algn="tl" blurRad="38100" dir="2700000" dist="38100">
                    <a:srgbClr val="C0C0C0"/>
                  </a:outerShdw>
                </a:effectLst>
                <a:latin typeface="Arial" pitchFamily="34" charset="0"/>
                <a:cs typeface="Roya" pitchFamily="2" charset="-78"/>
              </a:rPr>
              <a:t>اسکلت اندام فوقانی</a:t>
            </a:r>
            <a:endParaRPr b="1" sz="2000" lang="en-US">
              <a:solidFill>
                <a:srgbClr val="000000"/>
              </a:solidFill>
              <a:effectLst>
                <a:outerShdw algn="tl" blurRad="38100" dir="2700000" dist="38100">
                  <a:srgbClr val="C0C0C0"/>
                </a:outerShdw>
              </a:effectLst>
              <a:latin typeface="Arial" pitchFamily="34" charset="0"/>
              <a:cs typeface="Roya" pitchFamily="2" charset="-78"/>
            </a:endParaRPr>
          </a:p>
        </p:txBody>
      </p:sp>
      <p:sp>
        <p:nvSpPr>
          <p:cNvPr id="1048662" name="Line 4"/>
          <p:cNvSpPr>
            <a:spLocks noChangeShapeType="1"/>
          </p:cNvSpPr>
          <p:nvPr/>
        </p:nvSpPr>
        <p:spPr bwMode="auto">
          <a:xfrm>
            <a:off x="1403350" y="1196975"/>
            <a:ext cx="6335713" cy="0"/>
          </a:xfrm>
          <a:prstGeom prst="line"/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p>
            <a:endParaRPr lang="en-US"/>
          </a:p>
        </p:txBody>
      </p:sp>
      <p:pic>
        <p:nvPicPr>
          <p:cNvPr id="2097183" name="Picture 5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3059113" y="2060575"/>
            <a:ext cx="3686175" cy="3810000"/>
          </a:xfrm>
          <a:prstGeom prst="rect"/>
          <a:noFill/>
          <a:ln>
            <a:noFill/>
          </a:ln>
          <a:effectLst/>
        </p:spPr>
      </p:pic>
      <p:sp>
        <p:nvSpPr>
          <p:cNvPr id="1048663" name="Text Box 6"/>
          <p:cNvSpPr txBox="1">
            <a:spLocks noChangeArrowheads="1"/>
          </p:cNvSpPr>
          <p:nvPr/>
        </p:nvSpPr>
        <p:spPr bwMode="auto">
          <a:xfrm>
            <a:off x="7092950" y="4076700"/>
            <a:ext cx="1081088" cy="284163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sz="1200" lang="fa-IR">
                <a:solidFill>
                  <a:srgbClr val="000000"/>
                </a:solidFill>
                <a:effectLst>
                  <a:outerShdw algn="tl" blurRad="38100" dir="2700000" dist="38100">
                    <a:srgbClr val="C0C0C0"/>
                  </a:outerShdw>
                </a:effectLst>
                <a:latin typeface="Arial" pitchFamily="34" charset="0"/>
                <a:cs typeface="Roya" pitchFamily="2" charset="-78"/>
              </a:rPr>
              <a:t>زايده سر شانه ای</a:t>
            </a:r>
            <a:endParaRPr sz="1200" lang="en-US">
              <a:solidFill>
                <a:srgbClr val="000000"/>
              </a:solidFill>
              <a:effectLst>
                <a:outerShdw algn="tl" blurRad="38100" dir="2700000" dist="38100">
                  <a:srgbClr val="C0C0C0"/>
                </a:outerShdw>
              </a:effectLst>
              <a:latin typeface="Arial" pitchFamily="34" charset="0"/>
              <a:cs typeface="Roya" pitchFamily="2" charset="-78"/>
            </a:endParaRPr>
          </a:p>
        </p:txBody>
      </p:sp>
      <p:sp>
        <p:nvSpPr>
          <p:cNvPr id="1048664" name="Text Box 7"/>
          <p:cNvSpPr txBox="1">
            <a:spLocks noChangeArrowheads="1"/>
          </p:cNvSpPr>
          <p:nvPr/>
        </p:nvSpPr>
        <p:spPr bwMode="auto">
          <a:xfrm>
            <a:off x="6156325" y="4797425"/>
            <a:ext cx="1081088" cy="284163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sz="1200" lang="fa-IR">
                <a:solidFill>
                  <a:srgbClr val="000000"/>
                </a:solidFill>
                <a:effectLst>
                  <a:outerShdw algn="tl" blurRad="38100" dir="2700000" dist="38100">
                    <a:srgbClr val="C0C0C0"/>
                  </a:outerShdw>
                </a:effectLst>
                <a:latin typeface="Arial" pitchFamily="34" charset="0"/>
                <a:cs typeface="Roya" pitchFamily="2" charset="-78"/>
              </a:rPr>
              <a:t>زايده غرابی</a:t>
            </a:r>
            <a:endParaRPr sz="1200" lang="en-US">
              <a:solidFill>
                <a:srgbClr val="000000"/>
              </a:solidFill>
              <a:effectLst>
                <a:outerShdw algn="tl" blurRad="38100" dir="2700000" dist="38100">
                  <a:srgbClr val="C0C0C0"/>
                </a:outerShdw>
              </a:effectLst>
              <a:latin typeface="Arial" pitchFamily="34" charset="0"/>
              <a:cs typeface="Roya" pitchFamily="2" charset="-78"/>
            </a:endParaRPr>
          </a:p>
        </p:txBody>
      </p:sp>
      <p:sp>
        <p:nvSpPr>
          <p:cNvPr id="1048665" name="Text Box 8"/>
          <p:cNvSpPr txBox="1">
            <a:spLocks noChangeArrowheads="1"/>
          </p:cNvSpPr>
          <p:nvPr/>
        </p:nvSpPr>
        <p:spPr bwMode="auto">
          <a:xfrm>
            <a:off x="5364163" y="5805488"/>
            <a:ext cx="865187" cy="284162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sz="1200" lang="fa-IR">
                <a:solidFill>
                  <a:srgbClr val="000000"/>
                </a:solidFill>
                <a:effectLst>
                  <a:outerShdw algn="tl" blurRad="38100" dir="2700000" dist="38100">
                    <a:srgbClr val="C0C0C0"/>
                  </a:outerShdw>
                </a:effectLst>
                <a:latin typeface="Arial" pitchFamily="34" charset="0"/>
                <a:cs typeface="Roya" pitchFamily="2" charset="-78"/>
              </a:rPr>
              <a:t>ترقوه</a:t>
            </a:r>
            <a:endParaRPr sz="1200" lang="en-US">
              <a:solidFill>
                <a:srgbClr val="000000"/>
              </a:solidFill>
              <a:effectLst>
                <a:outerShdw algn="tl" blurRad="38100" dir="2700000" dist="38100">
                  <a:srgbClr val="C0C0C0"/>
                </a:outerShdw>
              </a:effectLst>
              <a:latin typeface="Arial" pitchFamily="34" charset="0"/>
              <a:cs typeface="Roya" pitchFamily="2" charset="-78"/>
            </a:endParaRPr>
          </a:p>
        </p:txBody>
      </p:sp>
      <p:sp>
        <p:nvSpPr>
          <p:cNvPr id="1048666" name="Text Box 9"/>
          <p:cNvSpPr txBox="1">
            <a:spLocks noChangeArrowheads="1"/>
          </p:cNvSpPr>
          <p:nvPr/>
        </p:nvSpPr>
        <p:spPr bwMode="auto">
          <a:xfrm>
            <a:off x="2268538" y="4724400"/>
            <a:ext cx="863600" cy="284163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sz="1200" lang="fa-IR">
                <a:solidFill>
                  <a:srgbClr val="000000"/>
                </a:solidFill>
                <a:effectLst>
                  <a:outerShdw algn="tl" blurRad="38100" dir="2700000" dist="38100">
                    <a:srgbClr val="C0C0C0"/>
                  </a:outerShdw>
                </a:effectLst>
                <a:latin typeface="Arial" pitchFamily="34" charset="0"/>
                <a:cs typeface="Roya" pitchFamily="2" charset="-78"/>
              </a:rPr>
              <a:t>جناغ</a:t>
            </a:r>
            <a:endParaRPr sz="1200" lang="en-US">
              <a:solidFill>
                <a:srgbClr val="000000"/>
              </a:solidFill>
              <a:effectLst>
                <a:outerShdw algn="tl" blurRad="38100" dir="2700000" dist="38100">
                  <a:srgbClr val="C0C0C0"/>
                </a:outerShdw>
              </a:effectLst>
              <a:latin typeface="Arial" pitchFamily="34" charset="0"/>
              <a:cs typeface="Roya" pitchFamily="2" charset="-78"/>
            </a:endParaRPr>
          </a:p>
        </p:txBody>
      </p:sp>
      <p:sp>
        <p:nvSpPr>
          <p:cNvPr id="1048667" name="Line 10"/>
          <p:cNvSpPr>
            <a:spLocks noChangeShapeType="1"/>
          </p:cNvSpPr>
          <p:nvPr/>
        </p:nvSpPr>
        <p:spPr bwMode="auto">
          <a:xfrm>
            <a:off x="3276600" y="4868863"/>
            <a:ext cx="215900" cy="144462"/>
          </a:xfrm>
          <a:prstGeom prst="line"/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p>
            <a:endParaRPr lang="en-US"/>
          </a:p>
        </p:txBody>
      </p:sp>
      <p:sp>
        <p:nvSpPr>
          <p:cNvPr id="1048668" name="Line 11"/>
          <p:cNvSpPr>
            <a:spLocks noChangeShapeType="1"/>
          </p:cNvSpPr>
          <p:nvPr/>
        </p:nvSpPr>
        <p:spPr bwMode="auto">
          <a:xfrm flipH="1" flipV="1">
            <a:off x="5292725" y="4724400"/>
            <a:ext cx="358775" cy="1009650"/>
          </a:xfrm>
          <a:prstGeom prst="line"/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p>
            <a:endParaRPr lang="en-US"/>
          </a:p>
        </p:txBody>
      </p:sp>
      <p:sp>
        <p:nvSpPr>
          <p:cNvPr id="1048669" name="Line 12"/>
          <p:cNvSpPr>
            <a:spLocks noChangeShapeType="1"/>
          </p:cNvSpPr>
          <p:nvPr/>
        </p:nvSpPr>
        <p:spPr bwMode="auto">
          <a:xfrm flipH="1">
            <a:off x="6659563" y="4076700"/>
            <a:ext cx="288925" cy="0"/>
          </a:xfrm>
          <a:prstGeom prst="line"/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p>
            <a:endParaRPr lang="en-US"/>
          </a:p>
        </p:txBody>
      </p:sp>
      <p:sp>
        <p:nvSpPr>
          <p:cNvPr id="1048670" name="Line 13"/>
          <p:cNvSpPr>
            <a:spLocks noChangeShapeType="1"/>
          </p:cNvSpPr>
          <p:nvPr/>
        </p:nvSpPr>
        <p:spPr bwMode="auto">
          <a:xfrm flipH="1" flipV="1">
            <a:off x="5940425" y="4508500"/>
            <a:ext cx="360363" cy="215900"/>
          </a:xfrm>
          <a:prstGeom prst="line"/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p>
            <a:endParaRPr lang="en-US"/>
          </a:p>
        </p:txBody>
      </p:sp>
      <p:sp>
        <p:nvSpPr>
          <p:cNvPr id="1048671" name="Rectangle 14"/>
          <p:cNvSpPr>
            <a:spLocks noChangeArrowheads="1"/>
          </p:cNvSpPr>
          <p:nvPr/>
        </p:nvSpPr>
        <p:spPr bwMode="auto">
          <a:xfrm>
            <a:off x="5407025" y="1389063"/>
            <a:ext cx="2170113" cy="366712"/>
          </a:xfrm>
          <a:prstGeom prst="rect"/>
          <a:noFill/>
          <a:ln>
            <a:noFill/>
          </a:ln>
          <a:effectLst/>
        </p:spPr>
        <p:txBody>
          <a:bodyPr wrap="none">
            <a:spAutoFit/>
          </a:bodyPr>
          <a:p>
            <a:pPr>
              <a:spcBef>
                <a:spcPct val="50000"/>
              </a:spcBef>
              <a:buFontTx/>
              <a:buChar char="•"/>
            </a:pPr>
            <a:r>
              <a:rPr lang="fa-IR">
                <a:solidFill>
                  <a:srgbClr val="CC3300"/>
                </a:solidFill>
                <a:effectLst>
                  <a:outerShdw algn="tl" blurRad="38100" dir="2700000" dist="38100">
                    <a:srgbClr val="C0C0C0"/>
                  </a:outerShdw>
                </a:effectLst>
                <a:latin typeface="Arial" pitchFamily="34" charset="0"/>
                <a:cs typeface="Roya" pitchFamily="2" charset="-78"/>
              </a:rPr>
              <a:t> استخوان شانه </a:t>
            </a:r>
            <a:r>
              <a:rPr lang="en-US">
                <a:solidFill>
                  <a:srgbClr val="CC3300"/>
                </a:solidFill>
                <a:effectLst>
                  <a:outerShdw algn="tl" blurRad="38100" dir="2700000" dist="38100">
                    <a:srgbClr val="C0C0C0"/>
                  </a:outerShdw>
                </a:effectLst>
                <a:latin typeface="Arial" pitchFamily="34" charset="0"/>
                <a:cs typeface="Roya" pitchFamily="2" charset="-78"/>
              </a:rPr>
              <a:t>Scapula</a:t>
            </a:r>
            <a:endParaRPr lang="fa-IR">
              <a:solidFill>
                <a:srgbClr val="CC3300"/>
              </a:solidFill>
              <a:effectLst>
                <a:outerShdw algn="tl" blurRad="38100" dir="2700000" dist="38100">
                  <a:srgbClr val="C0C0C0"/>
                </a:outerShdw>
              </a:effectLst>
              <a:latin typeface="Arial" pitchFamily="34" charset="0"/>
              <a:cs typeface="Roya" pitchFamily="2" charset="-78"/>
            </a:endParaRPr>
          </a:p>
        </p:txBody>
      </p:sp>
      <p:pic>
        <p:nvPicPr>
          <p:cNvPr id="2097184" name="Picture 15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 cstate="print"/>
          <a:srcRect/>
          <a:stretch>
            <a:fillRect/>
          </a:stretch>
        </p:blipFill>
        <p:spPr bwMode="auto">
          <a:xfrm>
            <a:off x="127000" y="57150"/>
            <a:ext cx="411163" cy="1008063"/>
          </a:xfrm>
          <a:prstGeom prst="rect"/>
          <a:noFill/>
          <a:ln>
            <a:noFill/>
          </a:ln>
          <a:effectLst/>
        </p:spPr>
      </p:pic>
    </p:spTree>
  </p:cSld>
  <p:clrMapOvr>
    <a:masterClrMapping/>
  </p:clrMapOvr>
  <p:timing/>
</p:sld>
</file>

<file path=ppt/theme/_rels/them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algn="br" blurRad="38100" dir="2700000" dist="25400" rotWithShape="0">
              <a:srgbClr val="000000">
                <a:alpha val="60000"/>
              </a:srgbClr>
            </a:outerShdw>
          </a:effectLst>
        </a:effectStyle>
        <a:effectStyle>
          <a:effectLst>
            <a:outerShdw algn="br" blurRad="38100" dir="2700000" dist="254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dir="t" rig="balanced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algn="tl" flip="none" sx="70000" sy="70000" tx="0" ty="0"/>
        </a:blip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Override1.xml><?xml version="1.0" encoding="utf-8"?>
<a:themeOverride xmlns:a="http://schemas.openxmlformats.org/drawingml/2006/main">
  <a:clrScheme name="Clarity">
    <a:dk1>
      <a:srgbClr val="292934"/>
    </a:dk1>
    <a:lt1>
      <a:srgbClr val="FFFFFF"/>
    </a:lt1>
    <a:dk2>
      <a:srgbClr val="D2533C"/>
    </a:dk2>
    <a:lt2>
      <a:srgbClr val="F3F2DC"/>
    </a:lt2>
    <a:accent1>
      <a:srgbClr val="93A299"/>
    </a:accent1>
    <a:accent2>
      <a:srgbClr val="AD8F67"/>
    </a:accent2>
    <a:accent3>
      <a:srgbClr val="726056"/>
    </a:accent3>
    <a:accent4>
      <a:srgbClr val="4C5A6A"/>
    </a:accent4>
    <a:accent5>
      <a:srgbClr val="808DA0"/>
    </a:accent5>
    <a:accent6>
      <a:srgbClr val="79463D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>
  <Application>Microsoft Office PowerPoint</Application>
  <ScaleCrop>0</ScaleCrop>
  <Company>TMU</Company>
  <LinksUpToDate>0</LinksUpToDate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Slide 1</dc:title>
  <dc:creator>Sab</dc:creator>
  <cp:lastModifiedBy>MRT</cp:lastModifiedBy>
  <dcterms:created xsi:type="dcterms:W3CDTF">۲۰۰۸-۱۲-۲۵T۰۹:۲۴:۲۹Z</dcterms:created>
  <dcterms:modified xsi:type="dcterms:W3CDTF">۲۰۱۸-۱۰-۰۳T۱۸:۴۷:۳۵Z</dcterms:modified>
</cp:coreProperties>
</file>